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8"/>
  </p:notesMasterIdLst>
  <p:sldIdLst>
    <p:sldId id="298" r:id="rId3"/>
    <p:sldId id="308" r:id="rId4"/>
    <p:sldId id="300" r:id="rId5"/>
    <p:sldId id="309" r:id="rId6"/>
    <p:sldId id="310" r:id="rId7"/>
    <p:sldId id="311" r:id="rId8"/>
    <p:sldId id="321" r:id="rId9"/>
    <p:sldId id="313" r:id="rId10"/>
    <p:sldId id="314" r:id="rId11"/>
    <p:sldId id="265" r:id="rId12"/>
    <p:sldId id="315" r:id="rId13"/>
    <p:sldId id="267" r:id="rId14"/>
    <p:sldId id="268" r:id="rId15"/>
    <p:sldId id="269" r:id="rId16"/>
    <p:sldId id="316" r:id="rId17"/>
    <p:sldId id="271" r:id="rId18"/>
    <p:sldId id="272" r:id="rId19"/>
    <p:sldId id="273" r:id="rId20"/>
    <p:sldId id="317" r:id="rId21"/>
    <p:sldId id="318" r:id="rId22"/>
    <p:sldId id="276" r:id="rId23"/>
    <p:sldId id="277" r:id="rId24"/>
    <p:sldId id="319" r:id="rId25"/>
    <p:sldId id="279" r:id="rId26"/>
    <p:sldId id="280" r:id="rId27"/>
    <p:sldId id="281" r:id="rId28"/>
    <p:sldId id="282" r:id="rId29"/>
    <p:sldId id="283" r:id="rId30"/>
    <p:sldId id="284" r:id="rId31"/>
    <p:sldId id="285" r:id="rId32"/>
    <p:sldId id="286" r:id="rId33"/>
    <p:sldId id="287" r:id="rId34"/>
    <p:sldId id="307" r:id="rId35"/>
    <p:sldId id="289" r:id="rId36"/>
    <p:sldId id="290" r:id="rId37"/>
    <p:sldId id="291" r:id="rId38"/>
    <p:sldId id="292" r:id="rId39"/>
    <p:sldId id="293" r:id="rId40"/>
    <p:sldId id="294" r:id="rId41"/>
    <p:sldId id="320" r:id="rId42"/>
    <p:sldId id="301" r:id="rId43"/>
    <p:sldId id="302" r:id="rId44"/>
    <p:sldId id="304" r:id="rId45"/>
    <p:sldId id="303" r:id="rId46"/>
    <p:sldId id="306"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272" userDrawn="1">
          <p15:clr>
            <a:srgbClr val="A4A3A4"/>
          </p15:clr>
        </p15:guide>
        <p15:guide id="2" pos="7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6"/>
    <p:restoredTop sz="86025"/>
  </p:normalViewPr>
  <p:slideViewPr>
    <p:cSldViewPr snapToGrid="0" snapToObjects="1" showGuides="1">
      <p:cViewPr varScale="1">
        <p:scale>
          <a:sx n="52" d="100"/>
          <a:sy n="52" d="100"/>
        </p:scale>
        <p:origin x="976" y="232"/>
      </p:cViewPr>
      <p:guideLst>
        <p:guide orient="horz" pos="4272"/>
        <p:guide pos="7704"/>
      </p:guideLst>
    </p:cSldViewPr>
  </p:slideViewPr>
  <p:notesTextViewPr>
    <p:cViewPr>
      <p:scale>
        <a:sx n="70" d="100"/>
        <a:sy n="7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Arial" panose="020B0604020202020204" pitchFamily="34" charset="0"/>
        <a:cs typeface="Arial" panose="020B0604020202020204" pitchFamily="34"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457200">
              <a:buFont typeface="+mj-lt"/>
              <a:buAutoNum type="arabicPeriod"/>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COVID-19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ஐ சமாளிக்க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உதவுவதில்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அவர் என்ன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பங்காற்ற</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சமூகத்திலுள்ளவர்கள்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தங்களை பாதுகாப்பாக வைத்துக் கொள்ள என்ன தகவல்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தேவைப்படுகிறது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மற்றும் எவ்வாறு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FLW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தகவலை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சமூகத்து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வழங்கும்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சமூக கண்காணிப்பு என்றால் என்ன மற்றும் சமூக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கண்காணிப்பை</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எவ்வாறு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நடத்துவது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யார்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அறிகுறிகள்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மற்றும்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அடையாளங்களை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கொண்டுள்ளார்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யார் 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பாதிக்கப்பட்டும்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அறிகுறிகளை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காட்டாமல்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உள்ளார்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களங்கம் என்றால் என்ன மற்றும் ஏன் அது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உண்டாகிறது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மற்றும் எவ்வாறு உதவுவது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எவ்வாறு வீட்டில்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தனிமைப்</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படுத்தப்பட்டவர்களுக்கு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உதவுவது மற்றும் அவரது குடும்பத்தினர் என்ன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பாதுகாப்பை</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எடுத்துக் கொள்ள 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FLW-</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தனிநபர்</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பாதுகாப்பு</a:t>
            </a:r>
            <a:r>
              <a:rPr lang="en-IN" dirty="0">
                <a:effectLst/>
              </a:rPr>
              <a:t> </a:t>
            </a:r>
            <a:endParaRPr lang="en-US" dirty="0"/>
          </a:p>
        </p:txBody>
      </p:sp>
    </p:spTree>
    <p:extLst>
      <p:ext uri="{BB962C8B-B14F-4D97-AF65-F5344CB8AC3E}">
        <p14:creationId xmlns:p14="http://schemas.microsoft.com/office/powerpoint/2010/main" val="3013134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ஸ்லைடில்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இரண்டு எளிய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வரையறைகள்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உள்ளன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அவை மிகவும்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சிக்கலானதாக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தோன்றலாம்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சந்தேகத்துக்குரியவர்</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யார் என்று அது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கூறுகிறது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சந்தேகிக்கப்படுபவரிடம்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பின்வரும்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விஷயங்களில்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ஏதேனும் ஒன்று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இருப்பது அவசியம் என்பது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நினைவிருக்கட்டும்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ஏதேனும் ஒரு வகை காய்ச்சல்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இருமல் அல்லது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சுவாசிப்பதில்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சிரமம்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கடந்த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14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நாட்களில்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கொள்ளை நோய் பாதிப்பு உண்டான பகுதி அல்லது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இடத்திலிருந்து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ஒருவர்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பயணித்திருந்தால்</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பாசிடிவ்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ஆக கண்டு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பிடிக்கப்பட்ட</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ஒருவருடன்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நெருக்கமான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ஒருவர் இருந்தால்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சோதிக்கப்பட்ட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ஆனால் சோதனை முடிவுகள்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ஒருவர்</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அறிகுறிகள்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வெளியே தெரியாத ஆனால்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பாசிடிவ்</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என்று முடிவுகள் வந்துள்ள ஒருவர்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pPr marL="457200" indent="-457200">
              <a:buFont typeface="+mj-lt"/>
              <a:buAutoNum type="arabicPeriod"/>
            </a:pPr>
            <a:endParaRPr lang="en-US" sz="2200" b="0" i="0" dirty="0">
              <a:effectLst/>
              <a:latin typeface="Arial" panose="020B0604020202020204" pitchFamily="34" charset="0"/>
              <a:cs typeface="Arial" panose="020B0604020202020204" pitchFamily="34" charset="0"/>
              <a:sym typeface="Gill Sans"/>
            </a:endParaRPr>
          </a:p>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இப்பொழுது ஒரு தொடர்பு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என்பவர்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பாசிடிவ்</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என்று உறுதி செய்யப்பட்ட ஒரு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நபருக்கு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நேரடி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கவனிப்பை</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வழங்குபவர்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பாசிடிவ்</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ஆக சோதனை முடிவுகள் வந்த ஒரு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நபருடன்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ஒன்றாக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தங்கியிருந்தவர்</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பாசிடிவ்</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ஆக பின்னர் மாறிய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ஒருவருடன்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மிக நெருக்கமாக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6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மணி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நேரத்துக்கும்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அதிகமாக ஏற்கனவே பயணம் செய்தவர்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sz="2200" b="0" i="0" dirty="0">
              <a:effectLst/>
              <a:latin typeface="Arial" panose="020B0604020202020204" pitchFamily="34" charset="0"/>
              <a:cs typeface="Arial" panose="020B0604020202020204" pitchFamily="34" charset="0"/>
              <a:sym typeface="Gill Sans"/>
            </a:endParaRPr>
          </a:p>
        </p:txBody>
      </p:sp>
    </p:spTree>
    <p:extLst>
      <p:ext uri="{BB962C8B-B14F-4D97-AF65-F5344CB8AC3E}">
        <p14:creationId xmlns:p14="http://schemas.microsoft.com/office/powerpoint/2010/main" val="83258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மாறுபட்ட தொடர்பு வகைகளை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மேலும் பிரித்து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அதிக அபாயம் உள்ள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மற்றும் குறைந்த அபாயம் உள்ள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என்று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வகைப்படுத்தலாம்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நோயாளி அல்லது ஏதேனும்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உடல்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திரவங்கள்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அல்லது வீட்டு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தனிமைப்படுத்தலின்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நோயாளியை</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கவனித்துக் கொண்டவர்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நோயாளியுடன்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பயணித்தவர்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நோயாளியுடன்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ஒரே அறை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வீட்டில் இருந்து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பாத்திரங்கள் போன்றவற்றை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னோயாளியுடன்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பகிர்ந்து கொண்டவர் ஆகியோர் உயர்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அபாய</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பிரிவில்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இருப்பவர்கள்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2973100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கண்காணிப்புக்கான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எளிய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செயல்முறையை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இந்த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ஸ்லைட்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கூறுகிறது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உங்க்களின்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உடனடி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மேற்பார்வையாளர்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உங்க்களிடம்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கண்காணிப்பு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படிவத்தை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தருவார்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எந்தெந்த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பகுதிகளில்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கண்காணிப்பை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செய்ய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என்று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கூறுவார்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உபயோகித்து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வீடுகளுக்கு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சென்று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அறிமுகப்படுத்திக்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கொள்ளுங்கள்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வருகையின்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நோக்கத்தை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சொல்லுங்கள்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படிவத்திலிருந்து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கேள்விகளைக்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செயல்முறைகளை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பூர்த்தி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செய்த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பின்னர்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பின்வருபவற்றை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கவனத்தில்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கொள்ளுங்கள்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எப்பொழுதும்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முதலில்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அறிமுகப்படுத்திக்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கொள்ளுங்கள்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வருகையின்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நோக்கத்தையும்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கூறுங்கள்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அவர்கள்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கேள்விகளுக்கு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பதிலளிக்க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தயாராக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இருங்கள்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p>
          <a:p>
            <a:pPr marL="45720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தயாரிப்பு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உங்களின்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புத்தகங்கள்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போன்றவற்றை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செல்லுங்க்கள்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சேனிடைசர்கள்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மாஸ்க்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போன்றவற்றையும்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உங்களுடன்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எடுத்துச்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செல்லுங்கள்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கண்காணிப்பை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நடத்தும்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மாஸ்க்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அணியுங்கள்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மாஸ்க்கை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கழற்றி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விடாதீர்கள்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கழுத்திலேயே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தொங்க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பிறகு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அணியுங்கள்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மாஸ்க்கை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பலமுறை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தொடாதீர்கள்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p>
          <a:p>
            <a:pPr marL="457200" indent="-457200">
              <a:buFont typeface="+mj-lt"/>
              <a:buAutoNum type="arabicPeriod"/>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யாரைப்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பற்றிய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தகவலை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சேகரிக்க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அடையாளம்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காணப்பட்டவர்கள்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பற்றிய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தகவலை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சேகரிக்க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குறைந்தது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28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நாட்களுக்கு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காய்ச்சல்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இருமல்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மூச்சு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விடுவதில்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சிரமம்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ஆகியவற்றுக்கென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அவர்களை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கண்காணிக்க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வீட்டில்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தனிமைப்படுத்துவது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பற்றியும்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வீட்டில்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தனிமைப்படுத்தப்படுகையில்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எவ்வாறு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கவனித்துக்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போன்ற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தகவல்களை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வேண்டும்</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28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நாட்களில்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கலந்துரையாடிய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மனிதர்கள்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பற்றிய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விவரங்களையும்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சேகரிக்க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வேண்டும்</a:t>
            </a:r>
            <a:r>
              <a:rPr lang="en-IN" dirty="0">
                <a:effectLst/>
              </a:rPr>
              <a:t>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படிவத்தில்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உங்களின்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அனைத்து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தகவல்களையும்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தெளிவாக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எழுதுங்கள்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தேவைப்படும்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கண்டுபிடிக்க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முகவரிகள்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பெயர்கள்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தொலைபேசி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எண்கள்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உங்களுக்கு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தேவைப்படும்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என்பதால்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வேலைகளை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பிறகு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செய்யலாம்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என்று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வைக்காதீர்கள்</a:t>
            </a:r>
            <a:r>
              <a:rPr lang="en-IN" dirty="0">
                <a:effectLst/>
              </a:rPr>
              <a:t>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எடுக்கும்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நபருக்கும்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உங்களுக்கும்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இடையே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குறைந்தது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ஒரு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மீட்டர்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இடைவெளியை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பராமரிப்பதை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படுத்தவும்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நிறைந்த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அறைகளில்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அமராதீர்கள்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சாத்தியமானால்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திறந்த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வெளியில்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அமரவும்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p>
          <a:p>
            <a:pPr marL="457200" marR="0" lvl="0" indent="-457200" defTabSz="457200" eaLnBrk="1" fontAlgn="auto" latinLnBrk="0" hangingPunct="1">
              <a:lnSpc>
                <a:spcPct val="117999"/>
              </a:lnSpc>
              <a:spcBef>
                <a:spcPts val="0"/>
              </a:spcBef>
              <a:spcAft>
                <a:spcPts val="0"/>
              </a:spcAft>
              <a:buClrTx/>
              <a:buSzTx/>
              <a:buFont typeface="+mj-lt"/>
              <a:buAutoNum type="arabicPeriod"/>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ஒவ்வொரு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முறையும்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40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நிமிடங்களுக்கு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தண்ணீருடன்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கழுவுவது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அல்லது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70%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ஆல்கஹால்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ஆதார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சேனிடைசரை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உபயோகித்து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உங்களின்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சேனிடைஸ்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செய்வதை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படுத்தவும்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p>
        </p:txBody>
      </p:sp>
    </p:spTree>
    <p:extLst>
      <p:ext uri="{BB962C8B-B14F-4D97-AF65-F5344CB8AC3E}">
        <p14:creationId xmlns:p14="http://schemas.microsoft.com/office/powerpoint/2010/main" val="3111399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இரண்டு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வகைப்படும்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342900" lvl="0" indent="-342900">
              <a:lnSpc>
                <a:spcPct val="115000"/>
              </a:lnSpc>
              <a:spcAft>
                <a:spcPts val="0"/>
              </a:spcAft>
              <a:buFont typeface="+mj-lt"/>
              <a:buAutoNum type="arabicPeriod"/>
            </a:pPr>
            <a:r>
              <a:rPr lang="en-US" sz="2400" dirty="0" err="1">
                <a:effectLst/>
                <a:latin typeface="Latha" panose="020B0604020202020204" pitchFamily="34" charset="0"/>
                <a:ea typeface="Calibri" panose="020F0502020204030204" pitchFamily="34" charset="0"/>
                <a:cs typeface="Latha" panose="020B0604020202020204" pitchFamily="34" charset="0"/>
              </a:rPr>
              <a:t>காய்ச்சல்</a:t>
            </a:r>
            <a:r>
              <a:rPr lang="en-US" sz="2400" dirty="0">
                <a:effectLst/>
                <a:latin typeface="Latha" panose="020B0604020202020204" pitchFamily="34" charset="0"/>
                <a:ea typeface="Calibri" panose="020F0502020204030204" pitchFamily="34" charset="0"/>
                <a:cs typeface="Latha" panose="020B0604020202020204" pitchFamily="34" charset="0"/>
              </a:rPr>
              <a:t>, </a:t>
            </a:r>
            <a:r>
              <a:rPr lang="en-US" sz="2400" dirty="0" err="1">
                <a:effectLst/>
                <a:latin typeface="Latha" panose="020B0604020202020204" pitchFamily="34" charset="0"/>
                <a:ea typeface="Calibri" panose="020F0502020204030204" pitchFamily="34" charset="0"/>
                <a:cs typeface="Latha" panose="020B0604020202020204" pitchFamily="34" charset="0"/>
              </a:rPr>
              <a:t>இருமல்</a:t>
            </a:r>
            <a:r>
              <a:rPr lang="en-US" sz="2400" dirty="0">
                <a:effectLst/>
                <a:latin typeface="Latha" panose="020B0604020202020204" pitchFamily="34" charset="0"/>
                <a:ea typeface="Calibri" panose="020F0502020204030204" pitchFamily="34" charset="0"/>
                <a:cs typeface="Latha" panose="020B0604020202020204" pitchFamily="34" charset="0"/>
              </a:rPr>
              <a:t> </a:t>
            </a:r>
            <a:r>
              <a:rPr lang="en-US" sz="2400" dirty="0" err="1">
                <a:effectLst/>
                <a:latin typeface="Latha" panose="020B0604020202020204" pitchFamily="34" charset="0"/>
                <a:ea typeface="Calibri" panose="020F0502020204030204" pitchFamily="34" charset="0"/>
                <a:cs typeface="Latha" panose="020B0604020202020204" pitchFamily="34" charset="0"/>
              </a:rPr>
              <a:t>அல்லது</a:t>
            </a:r>
            <a:r>
              <a:rPr lang="en-US" sz="2400" dirty="0">
                <a:effectLst/>
                <a:latin typeface="Latha" panose="020B0604020202020204" pitchFamily="34" charset="0"/>
                <a:ea typeface="Calibri" panose="020F0502020204030204" pitchFamily="34" charset="0"/>
                <a:cs typeface="Latha" panose="020B0604020202020204" pitchFamily="34" charset="0"/>
              </a:rPr>
              <a:t> </a:t>
            </a:r>
            <a:r>
              <a:rPr lang="en-US" sz="2400" dirty="0" err="1">
                <a:effectLst/>
                <a:latin typeface="Latha" panose="020B0604020202020204" pitchFamily="34" charset="0"/>
                <a:ea typeface="Calibri" panose="020F0502020204030204" pitchFamily="34" charset="0"/>
                <a:cs typeface="Latha" panose="020B0604020202020204" pitchFamily="34" charset="0"/>
              </a:rPr>
              <a:t>மூச்சு</a:t>
            </a:r>
            <a:r>
              <a:rPr lang="en-US" sz="2400" dirty="0">
                <a:effectLst/>
                <a:latin typeface="Latha" panose="020B0604020202020204" pitchFamily="34" charset="0"/>
                <a:ea typeface="Calibri" panose="020F0502020204030204" pitchFamily="34" charset="0"/>
                <a:cs typeface="Latha" panose="020B0604020202020204" pitchFamily="34" charset="0"/>
              </a:rPr>
              <a:t> </a:t>
            </a:r>
            <a:r>
              <a:rPr lang="en-US" sz="2400" dirty="0" err="1">
                <a:effectLst/>
                <a:latin typeface="Latha" panose="020B0604020202020204" pitchFamily="34" charset="0"/>
                <a:ea typeface="Calibri" panose="020F0502020204030204" pitchFamily="34" charset="0"/>
                <a:cs typeface="Latha" panose="020B0604020202020204" pitchFamily="34" charset="0"/>
              </a:rPr>
              <a:t>விடுவதில்</a:t>
            </a:r>
            <a:r>
              <a:rPr lang="en-US" sz="2400" dirty="0">
                <a:effectLst/>
                <a:latin typeface="Latha" panose="020B0604020202020204" pitchFamily="34" charset="0"/>
                <a:ea typeface="Calibri" panose="020F0502020204030204" pitchFamily="34" charset="0"/>
                <a:cs typeface="Latha" panose="020B0604020202020204" pitchFamily="34" charset="0"/>
              </a:rPr>
              <a:t> </a:t>
            </a:r>
            <a:r>
              <a:rPr lang="en-US" sz="2400" dirty="0" err="1">
                <a:effectLst/>
                <a:latin typeface="Latha" panose="020B0604020202020204" pitchFamily="34" charset="0"/>
                <a:ea typeface="Calibri" panose="020F0502020204030204" pitchFamily="34" charset="0"/>
                <a:cs typeface="Latha" panose="020B0604020202020204" pitchFamily="34" charset="0"/>
              </a:rPr>
              <a:t>சிரமம்</a:t>
            </a:r>
            <a:r>
              <a:rPr lang="en-US" sz="2400" dirty="0">
                <a:effectLst/>
                <a:latin typeface="Latha" panose="020B0604020202020204" pitchFamily="34" charset="0"/>
                <a:ea typeface="Calibri" panose="020F0502020204030204" pitchFamily="34" charset="0"/>
                <a:cs typeface="Latha" panose="020B0604020202020204" pitchFamily="34" charset="0"/>
              </a:rPr>
              <a:t> </a:t>
            </a:r>
            <a:r>
              <a:rPr lang="en-US" sz="2400" dirty="0" err="1">
                <a:effectLst/>
                <a:latin typeface="Latha" panose="020B0604020202020204" pitchFamily="34" charset="0"/>
                <a:ea typeface="Calibri" panose="020F0502020204030204" pitchFamily="34" charset="0"/>
                <a:cs typeface="Latha" panose="020B0604020202020204" pitchFamily="34" charset="0"/>
              </a:rPr>
              <a:t>போன்ற</a:t>
            </a:r>
            <a:r>
              <a:rPr lang="en-US" sz="2400" dirty="0">
                <a:effectLst/>
                <a:latin typeface="Latha" panose="020B0604020202020204" pitchFamily="34" charset="0"/>
                <a:ea typeface="Calibri" panose="020F0502020204030204" pitchFamily="34" charset="0"/>
                <a:cs typeface="Latha" panose="020B0604020202020204" pitchFamily="34" charset="0"/>
              </a:rPr>
              <a:t> </a:t>
            </a:r>
            <a:r>
              <a:rPr lang="en-US" sz="2400" dirty="0" err="1">
                <a:effectLst/>
                <a:latin typeface="Latha" panose="020B0604020202020204" pitchFamily="34" charset="0"/>
                <a:ea typeface="Calibri" panose="020F0502020204030204" pitchFamily="34" charset="0"/>
                <a:cs typeface="Latha" panose="020B0604020202020204" pitchFamily="34" charset="0"/>
              </a:rPr>
              <a:t>அறிகுறிகளை</a:t>
            </a:r>
            <a:r>
              <a:rPr lang="en-US" sz="2400" dirty="0">
                <a:effectLst/>
                <a:latin typeface="Latha" panose="020B0604020202020204" pitchFamily="34" charset="0"/>
                <a:ea typeface="Calibri" panose="020F0502020204030204" pitchFamily="34" charset="0"/>
                <a:cs typeface="Latha" panose="020B0604020202020204" pitchFamily="34" charset="0"/>
              </a:rPr>
              <a:t> </a:t>
            </a:r>
            <a:r>
              <a:rPr lang="en-US" sz="2400" dirty="0" err="1">
                <a:effectLst/>
                <a:latin typeface="Latha" panose="020B0604020202020204" pitchFamily="34" charset="0"/>
                <a:ea typeface="Calibri" panose="020F0502020204030204" pitchFamily="34" charset="0"/>
                <a:cs typeface="Latha" panose="020B0604020202020204" pitchFamily="34" charset="0"/>
              </a:rPr>
              <a:t>காட்டாதவர்கள்</a:t>
            </a:r>
            <a:r>
              <a:rPr lang="en-US" sz="2400" dirty="0">
                <a:effectLst/>
                <a:latin typeface="Latha" panose="020B0604020202020204" pitchFamily="34" charset="0"/>
                <a:ea typeface="Calibri" panose="020F0502020204030204" pitchFamily="34" charset="0"/>
                <a:cs typeface="Latha" panose="020B0604020202020204" pitchFamily="34" charset="0"/>
              </a:rPr>
              <a:t>. </a:t>
            </a:r>
            <a:endParaRPr lang="en-IN" sz="1800" dirty="0">
              <a:effectLst/>
              <a:latin typeface="Calibri" panose="020F0502020204030204" pitchFamily="34" charset="0"/>
              <a:ea typeface="Calibri" panose="020F0502020204030204" pitchFamily="34" charset="0"/>
              <a:cs typeface="Latha" panose="020B0604020202020204" pitchFamily="34" charset="0"/>
            </a:endParaRPr>
          </a:p>
          <a:p>
            <a:r>
              <a:rPr lang="en-US" sz="2400" dirty="0" err="1">
                <a:effectLst/>
                <a:latin typeface="Latha" panose="020B0604020202020204" pitchFamily="34" charset="0"/>
                <a:ea typeface="Calibri" panose="020F0502020204030204" pitchFamily="34" charset="0"/>
              </a:rPr>
              <a:t>வீட்டில்</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தனிமைப்படுத்துதல்</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சுய</a:t>
            </a:r>
            <a:r>
              <a:rPr lang="en-US" sz="2400" dirty="0">
                <a:effectLst/>
                <a:latin typeface="Latha" panose="020B0604020202020204" pitchFamily="34" charset="0"/>
                <a:ea typeface="Calibri" panose="020F0502020204030204" pitchFamily="34" charset="0"/>
              </a:rPr>
              <a:t> – </a:t>
            </a:r>
            <a:r>
              <a:rPr lang="en-US" sz="2400" dirty="0" err="1">
                <a:effectLst/>
                <a:latin typeface="Latha" panose="020B0604020202020204" pitchFamily="34" charset="0"/>
                <a:ea typeface="Calibri" panose="020F0502020204030204" pitchFamily="34" charset="0"/>
              </a:rPr>
              <a:t>தனிமை</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மற்றும்</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கவனிப்பு</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வழங்குபவர்</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மற்றும்</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நோயாளி</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இருவருக்கும்</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செயல்திறமிக்க</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கண்காணிப்பு</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பற்றிய</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அறிவுரைகளை</a:t>
            </a:r>
            <a:r>
              <a:rPr lang="en-US" sz="2400" dirty="0">
                <a:effectLst/>
                <a:latin typeface="Latha" panose="020B0604020202020204" pitchFamily="34" charset="0"/>
                <a:ea typeface="Calibri" panose="020F0502020204030204" pitchFamily="34" charset="0"/>
              </a:rPr>
              <a:t> </a:t>
            </a:r>
            <a:r>
              <a:rPr lang="en-US" sz="2400" dirty="0" err="1">
                <a:effectLst/>
                <a:latin typeface="Latha" panose="020B0604020202020204" pitchFamily="34" charset="0"/>
                <a:ea typeface="Calibri" panose="020F0502020204030204" pitchFamily="34" charset="0"/>
              </a:rPr>
              <a:t>வழங்கவும்</a:t>
            </a:r>
            <a:r>
              <a:rPr lang="en-US" sz="2400" dirty="0">
                <a:effectLst/>
                <a:latin typeface="Latha" panose="020B0604020202020204" pitchFamily="34" charset="0"/>
                <a:ea typeface="Calibri" panose="020F0502020204030204" pitchFamily="34" charset="0"/>
              </a:rPr>
              <a:t>.</a:t>
            </a:r>
            <a:endParaRPr lang="en-IN" sz="2400" dirty="0">
              <a:effectLst/>
              <a:latin typeface="Latha" panose="020B0604020202020204" pitchFamily="34" charset="0"/>
              <a:ea typeface="Calibri" panose="020F0502020204030204" pitchFamily="34" charset="0"/>
            </a:endParaRPr>
          </a:p>
          <a:p>
            <a:r>
              <a:rPr lang="en-IN" sz="2400" dirty="0">
                <a:effectLst/>
                <a:latin typeface="Latha" panose="020B0604020202020204" pitchFamily="34" charset="0"/>
              </a:rPr>
              <a:t>2.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ஒருவேளை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காய்ச்சல்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இருமல்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மூச்சு</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விடுவதில்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சிரமம்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போன்ற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அறிகுறிகளை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காட்டினால்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பின்வரும்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அறிவுரையை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தரவும்</a:t>
            </a:r>
            <a:r>
              <a:rPr lang="en-IN" sz="2400" dirty="0">
                <a:effectLst/>
              </a:rPr>
              <a:t> </a:t>
            </a:r>
          </a:p>
          <a:p>
            <a:r>
              <a:rPr lang="en-IN" sz="2400" dirty="0">
                <a:effectLst/>
              </a:rPr>
              <a:t>	a)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உடனடியாக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தனிமைபடுத்தல்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b)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மாஸ்க்குகளை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உபயோகித்தல்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IN" dirty="0">
                <a:effectLst/>
              </a:rPr>
              <a:t> c)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அருகிலுள்ள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சுகாதார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அமைப்பை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ரிப்போர்ட்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err="1">
                <a:effectLst/>
                <a:latin typeface="Arial" panose="020B0604020202020204" pitchFamily="34" charset="0"/>
                <a:ea typeface="Arial" panose="020B0604020202020204" pitchFamily="34" charset="0"/>
                <a:cs typeface="Arial" panose="020B0604020202020204" pitchFamily="34" charset="0"/>
                <a:sym typeface="Gill Sans"/>
              </a:rPr>
              <a:t>செய்யவும்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p>
        </p:txBody>
      </p:sp>
    </p:spTree>
    <p:extLst>
      <p:ext uri="{BB962C8B-B14F-4D97-AF65-F5344CB8AC3E}">
        <p14:creationId xmlns:p14="http://schemas.microsoft.com/office/powerpoint/2010/main" val="229712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447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516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451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340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770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682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480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27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9383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979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தலைப்புகள்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ஒவ்வொன்றையும்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நாம் ஏற்கனவே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பார்த்திருக்கிறோம்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இந்தஒவ்வொரு</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தலைப்பிலும்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நாம்அறிந்துகொண்டமுக்கிய</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விஷயங்களை நினைவு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கூர்வோம்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நீங்கள் நினைவில் வைக்க வேண்டிய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5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விஷயங்கள்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என்னவென்று</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உங்களின்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பாக்கெட்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குறிப்பேட்டில்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கவனியுங்கள்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சமுதாய</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விலகல் நேரத்தில்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செய்திகளை தெரிவிக்க பொருத்தமான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தளங்களை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FLW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உபயோகிக்கவேண்டும்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நீங்கள்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தேடுகையில்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அல்லது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கண்காணிக்கையில்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சில செய்திகளை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குடும்பங்களுக்கு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தெரிவிக்க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முடிகையில்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மற்றவற்றை</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வாட்ஸ்அப்</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குழுக்களின்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மூலமோ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அல்லது முக்கிய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குழுக்களுக்கு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மொபிசோட்கள்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மூலமோ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தெரிவிக்கலாம்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எங்கே மளிகை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பால்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மருந்துகள் போன்ற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அத்தியாவசிய</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தேவைகளுக்கென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மக்கள் வெளியே செல்ல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அனுமதிக்கப்</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படுகிறார்களோ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அங்கே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IEC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காட்சிப்பொருட்களை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வைத்தும்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மற்றும்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லாக்டவுன்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சமூகவிலகல்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நேரத்தில் முக்கிய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சேவைகளான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குப்பைகளை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சேகரித்தல்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ஆம்புலன்ஸ்கள்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மற்றும் வேறு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சேவைகளுக்கு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மைக்குகளை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உபயோகித்தும்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தெரிவிக்கலாம்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காவல்துறை வாகனங்கள்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ரோந்துப்பணியில்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இருக்கும்போது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அவர்களை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மூலம்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செய்திகளைஅறிவிக்க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கோரலாம்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1206936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52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389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221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252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790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820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நோயின்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பெயர்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COVID-19.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இதுதான்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கொரோனா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நோய்</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2019-</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கண்டுபிடிக்கப்பட்டது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நோயை</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உண்டாக்கும் உயிரினம்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SARS-CoV-2.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இதன் விரிவாக்கம்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  Severe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ஏனெனில் இது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serious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ஆன ஒன்று</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Acute Respiratory Syndrome-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கொரோனா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.2.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கொரோனா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SARS, HINI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பன்றிக்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காய்ச்சல்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மற்றும் சாதாரண ஜலதோஷம் மற்றும்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இன்ஃப்ளூயன்ஸா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போன்ற பல்வேறு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நோய்களை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உண்டாக்குகின்றன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காய்ச்ஹ்கல்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இருமல் மற்றும் மூச்சு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விடுவதில்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சிரமம் போன்றவை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COVID-19-</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அறிகுறிகளாகும்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அறிகுறிகளை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ஒருவர் பார்த்தால்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அவர் உடனடியாக இந்த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ஸ்லைடில்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கொடுக்கப்பட்டுள்ள அரசு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ஹெல்ப்லைன்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எண்ணை உடனடியாக தொடர்பு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கொள்ளவும்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நீங்கள்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தொடர்பிலுள்ள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ஒரு நபர் </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COVID-19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பாசிடிவ்</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ஆக அடையாளம்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காணப்பட்டதாக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உங்களுக்கு தெரிய வந்தால்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அவர் உடனடியாக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ஹெல்ப்லைன்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எண்களை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தொடர்பு கொள்ள 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US" dirty="0"/>
          </a:p>
        </p:txBody>
      </p:sp>
    </p:spTree>
    <p:extLst>
      <p:ext uri="{BB962C8B-B14F-4D97-AF65-F5344CB8AC3E}">
        <p14:creationId xmlns:p14="http://schemas.microsoft.com/office/powerpoint/2010/main" val="3500233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7233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அமர்வில்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நகர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அமைப்புக்களில்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பயன்படுத்தவேண்டிய</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சமூக ஆதரவு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பழக்கங்களை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நாம் காண்கிறோம்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நகர்ப்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புறங்களில்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நாம் வேறு விதமான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சவால்களை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சந்திக்க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வேண்டியிருக்கும்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677086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713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3925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0867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167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1" i="0" dirty="0">
                <a:effectLst/>
                <a:latin typeface="Arial" panose="020B0604020202020204" pitchFamily="34" charset="0"/>
                <a:ea typeface="Arial" panose="020B0604020202020204" pitchFamily="34" charset="0"/>
                <a:cs typeface="Arial" panose="020B0604020202020204" pitchFamily="34" charset="0"/>
                <a:sym typeface="Gill Sans"/>
              </a:rPr>
              <a:t>உங்களுக்கு தொற்று எவ்வாறு </a:t>
            </a:r>
            <a:r>
              <a:rPr lang="ta-IN" sz="2200" b="1" i="0" dirty="0" err="1">
                <a:effectLst/>
                <a:latin typeface="Arial" panose="020B0604020202020204" pitchFamily="34" charset="0"/>
                <a:ea typeface="Arial" panose="020B0604020202020204" pitchFamily="34" charset="0"/>
                <a:cs typeface="Arial" panose="020B0604020202020204" pitchFamily="34" charset="0"/>
                <a:sym typeface="Gill Sans"/>
              </a:rPr>
              <a:t>உண்டாகிறது</a:t>
            </a:r>
            <a:r>
              <a:rPr lang="en-US" sz="2200" b="1" i="0" dirty="0">
                <a:effectLst/>
                <a:latin typeface="Arial" panose="020B0604020202020204" pitchFamily="34" charset="0"/>
                <a:ea typeface="Arial" panose="020B0604020202020204" pitchFamily="34" charset="0"/>
                <a:cs typeface="Arial" panose="020B0604020202020204" pitchFamily="34" charset="0"/>
                <a:sym typeface="Gill Sans"/>
              </a:rPr>
              <a:t>?</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தொற்று பாதித்த  ஒரு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நபரின்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சுவாசத்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துளிகள்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மூலமாக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பயணிக்கிறது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ஒரு நபர்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தும்மும்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அல்லது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இருமும்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கைகள் வாயை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மூடியிருந்தால்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நபரின்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கைகளில்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படிகிறது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அல்லது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சுவாசத்துளிகள்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மேற்பரப்புகளில்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சிந்துகின்றன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மேற்பரப்பு</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கையிலிருந்து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சுவாசத்துளிகள்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பாதிக்கப்படாத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மற்றொருவரின்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கைகளுக்கு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மாறுகிறது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நபரின்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கண்கள் அல்லது வாயில்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படுகையில்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உடல்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அமைப்புக்குள்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சென்று விடுகிறது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உடலிலிருந்து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வெளியே வந்த பின்னர்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எவ்வளவு காலம் இந்த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வாழும்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எந்று</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தெரியவில்லை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ஆனால் அடிக்கடி கைகளை சுத்தம் செய்வது மற்றும் தொற்று பாதித்த கைகளால் முகத்தை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தொடுவதை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தவிர்த்தல்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ஆகியவைதான்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இந்த 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நோயை</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தடுப்பதற்கான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முக்கிய வழி</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இது குறித்து இப்பொழுது நாம் தெரிந்து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கொள்வோம்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26320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முந்தைய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ஸ்லைடில்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எவ்வாறு இடம்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மாறுகிறது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என்பதை பார்த்தோம்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இட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மாற்றத்தை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எவ்வாறு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தடுப்பது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என்று இப்பொழுது பார்ப்போம்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lvl="0" indent="-457200">
              <a:buFont typeface="+mj-lt"/>
              <a:buAutoNum type="arabicPeriod"/>
            </a:pP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சோப் மற்றும் தண்ணீரால் கைகளை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கழுவுவது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கொல்லும்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அது போலவே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70%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ஆல்கஹால்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ஆதார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சேனிடைஸரை</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உபயோகிப்பதும்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கொல்லும்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சோப்பால்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ஒரு குறிப்பிட்ட காலம் வரை கைகளை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கழுவ</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அதாவது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40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நொடிகள்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வரை</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செல்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சுவர்களை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உரச அவ்வளவு நேரம்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எடுத்துக்கொள்ளும்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அது போலவே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ஆல்கஹாலுடன்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நீங்கள் கைகளை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தேய்க்கா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விட்டால்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பூச்சு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உதிராது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மற்றும்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ஆபத்தும்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உண்டாகாது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Font typeface="+mj-lt"/>
              <a:buAutoNum type="arabicPeriod"/>
            </a:pP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ஏற்கனவே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பேசியபடி</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தொற்று பாதித்த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சுவாசத்துளிகள்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பாதித்தவருடன்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குலுக்கையில்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பாதிக்காதவர்களின்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கைகளுக்கு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அல்லது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பாக்டீரியாக்கள்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படிந்திருக்கும்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மேற்பரப்புக்களை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தொடுவது மூலம் இடம் மாறும்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அதனால்தான்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சுகாதார</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பழக்கங்களை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கடைபிடிக்க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2128664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தொற்றுக்கள்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நிறைந்த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சுவாசத்துளிகள்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காற்றில் பரவி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இன்னும்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அதிகமானோரை</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பாதிக்காமல்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இருக்க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எல்லா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நேரங்களிலும்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சுவாச</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சுகாதாரத்தை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நாம்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கடைபிடிக்க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வேண்டும்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ஒருபோதும்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தும்மும்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புடவைத்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தலைப்பு அல்லது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டவலை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உபயோகிக்காதீர்கள்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ஏனெனில்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கைகளை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துடைத்துக்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கொள்ள நீங்கள் அவற்றை உபயோகிக்கிறீர்கள்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மற்றும்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கிருமிகள்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உங்கள்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கைகளிலிருந்து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உங்களின் மூக்கு</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வாய் அல்லது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கண்களுக்குள்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இடம் மாறி விடும்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a:t>
            </a:r>
            <a:r>
              <a:rPr lang="en-IN" dirty="0">
                <a:effectLst/>
              </a:rPr>
              <a:t> </a:t>
            </a:r>
            <a:endParaRPr lang="en-US" dirty="0"/>
          </a:p>
        </p:txBody>
      </p:sp>
    </p:spTree>
    <p:extLst>
      <p:ext uri="{BB962C8B-B14F-4D97-AF65-F5344CB8AC3E}">
        <p14:creationId xmlns:p14="http://schemas.microsoft.com/office/powerpoint/2010/main" val="1697080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709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சமூக விலகல் என்பது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உங்களுக்கும்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பிறருக்கும்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இடையில்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தூரத்தை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பராமரிப்பது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ஆகும்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இதனால்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அவர்களை 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பாதித்திருந்தால்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அவர்களின்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தொற்றுக்கள்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நிறைந்த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சுவாசத்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துளிகள்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உங்கள் மீது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நீங்கள்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சந்திக்கும்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அனைவரும் 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பாதித்தவர்களாக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இருப்பர்</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என்று அவசியமில்லை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ஆனால் நாம்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எச்சரிக்கையுடன்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இருப்பது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நல்லதுதான்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அல்லவா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IN" sz="2200" b="0" i="0" dirty="0">
              <a:effectLst/>
              <a:latin typeface="Arial" panose="020B0604020202020204" pitchFamily="34" charset="0"/>
              <a:ea typeface="Arial" panose="020B0604020202020204" pitchFamily="34" charset="0"/>
              <a:cs typeface="Arial" panose="020B0604020202020204" pitchFamily="34" charset="0"/>
              <a:sym typeface="Gill Sans"/>
            </a:endParaRPr>
          </a:p>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மேலும் சமூக விலகல் என்பது கூட்ட நெரிசல் மிகுந்த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இடங்களை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தவிர்ப்பது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என்றும் பொருள்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மக்கள்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ஒருவருடன்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ஒருவர் நெருக்கமாக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கலந்துரையாடும்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நிகழ்ச்சிகளுக்கு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ஏற்பாடு செய்யாதீர்கள்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இவை அனைத்தும்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ஒருவரிடமிருந்து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மற்றொருவரிடம்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பயணிக்கும்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வழிகளாகும்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மனித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உடலிலிருந்து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வெளியே வந்த பின்னர்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நீண்ட காலம் உயிருடன் இருக்காது என்பதை தெரிந்து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கொள்ளுங்கள்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வளரவும்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உயிருடன் இருக்கவும் அதற்கு ஒரு மனித உடல்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தேவைப்படுகிறது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அப்படி மனித உடல்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கிடைக்காவிட்டல்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அது இறந்து விடும்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மக்கள்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அருகருகில்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இருக்கையில்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இடங்களை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உபயோகிக்கையில்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பொருட்களை தொடுகையில்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ஒருவரிடமிருந்து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மற்றொருவரிடம் பயணித்து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சென்று விடுகிறது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எனவேதான் இந்த காலகட்டத்தில்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மனிதருடன்</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மனிதர்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தொடர்புகளை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குறைத்துக்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கொள்வது</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அவசியம்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US" dirty="0"/>
          </a:p>
        </p:txBody>
      </p:sp>
    </p:spTree>
    <p:extLst>
      <p:ext uri="{BB962C8B-B14F-4D97-AF65-F5344CB8AC3E}">
        <p14:creationId xmlns:p14="http://schemas.microsoft.com/office/powerpoint/2010/main" val="1053481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இந்த தொற்று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எவருக்கு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வேண்டுமானாலும்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உண்டாகலாம்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என்றாலும்</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வயதானவர்களிடம்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அல்லது ஏற்கனவே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நோயுள்ளவர்களிடம்</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உண்டாகையில்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தொற்று விளைவுகள்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கடுமையாகின்றன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ஏன்</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ஏனெனில்</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அவர்களின் நோய் எதிர்ப்பு சக்தி குறைந்து விடுகிறது மற்றும் நோய் உண்டாக்கும்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கிருமிகள்</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தாக்குகையில்</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இந்த சக்தி உடலை பாதுகாக்க முடியாமல் போகிறது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வைரஸ்</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மற்றும்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பாக்டீரியா</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தாக்குதலுக்கு</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 எதிராக நமது உடலை தயார் செய்யும் நோய் தடுப்பு மருந்துகளின் முக்கியத்துவத்தை இப்போது</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நீங்கள் புரிந்து </a:t>
            </a:r>
            <a:r>
              <a:rPr lang="ta-IN" sz="2200" b="0" i="0" dirty="0" err="1">
                <a:effectLst/>
                <a:latin typeface="Arial" panose="020B0604020202020204" pitchFamily="34" charset="0"/>
                <a:ea typeface="Arial" panose="020B0604020202020204" pitchFamily="34" charset="0"/>
                <a:cs typeface="Arial" panose="020B0604020202020204" pitchFamily="34" charset="0"/>
                <a:sym typeface="Gill Sans"/>
              </a:rPr>
              <a:t>கொண்டீர்கள்</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r>
              <a:rPr lang="ta-IN" sz="2200" b="0" i="0" dirty="0">
                <a:effectLst/>
                <a:latin typeface="Arial" panose="020B0604020202020204" pitchFamily="34" charset="0"/>
                <a:ea typeface="Arial" panose="020B0604020202020204" pitchFamily="34" charset="0"/>
                <a:cs typeface="Arial" panose="020B0604020202020204" pitchFamily="34" charset="0"/>
                <a:sym typeface="Gill Sans"/>
              </a:rPr>
              <a:t>அல்லவா</a:t>
            </a:r>
            <a:r>
              <a:rPr lang="en-US" sz="2200" b="0" i="0" dirty="0">
                <a:effectLst/>
                <a:latin typeface="Arial" panose="020B0604020202020204" pitchFamily="34" charset="0"/>
                <a:ea typeface="Arial" panose="020B0604020202020204" pitchFamily="34" charset="0"/>
                <a:cs typeface="Arial" panose="020B0604020202020204" pitchFamily="34" charset="0"/>
                <a:sym typeface="Gill Sans"/>
              </a:rPr>
              <a:t>. </a:t>
            </a:r>
            <a:endParaRPr lang="en-US" dirty="0"/>
          </a:p>
        </p:txBody>
      </p:sp>
    </p:spTree>
    <p:extLst>
      <p:ext uri="{BB962C8B-B14F-4D97-AF65-F5344CB8AC3E}">
        <p14:creationId xmlns:p14="http://schemas.microsoft.com/office/powerpoint/2010/main" val="371246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6576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49534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17667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38328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93642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5533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01102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03668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162481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24457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935186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82547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extLst>
      <p:ext uri="{BB962C8B-B14F-4D97-AF65-F5344CB8AC3E}">
        <p14:creationId xmlns:p14="http://schemas.microsoft.com/office/powerpoint/2010/main" val="35002257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1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11.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77.png"/><Relationship Id="rId4" Type="http://schemas.openxmlformats.org/officeDocument/2006/relationships/image" Target="../media/image7.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4.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88.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3" Type="http://schemas.openxmlformats.org/officeDocument/2006/relationships/image" Target="../media/image94.jpg"/><Relationship Id="rId18" Type="http://schemas.openxmlformats.org/officeDocument/2006/relationships/image" Target="../media/image99.jpg"/><Relationship Id="rId26" Type="http://schemas.openxmlformats.org/officeDocument/2006/relationships/image" Target="../media/image107.jpg"/><Relationship Id="rId39" Type="http://schemas.openxmlformats.org/officeDocument/2006/relationships/image" Target="../media/image120.jpg"/><Relationship Id="rId21" Type="http://schemas.openxmlformats.org/officeDocument/2006/relationships/image" Target="../media/image102.jpg"/><Relationship Id="rId34" Type="http://schemas.openxmlformats.org/officeDocument/2006/relationships/image" Target="../media/image115.jpg"/><Relationship Id="rId7" Type="http://schemas.openxmlformats.org/officeDocument/2006/relationships/image" Target="../media/image8.png"/><Relationship Id="rId2" Type="http://schemas.openxmlformats.org/officeDocument/2006/relationships/notesSlide" Target="../notesSlides/notesSlide30.xml"/><Relationship Id="rId16" Type="http://schemas.openxmlformats.org/officeDocument/2006/relationships/image" Target="../media/image97.jpg"/><Relationship Id="rId20" Type="http://schemas.openxmlformats.org/officeDocument/2006/relationships/image" Target="../media/image101.jpg"/><Relationship Id="rId29" Type="http://schemas.openxmlformats.org/officeDocument/2006/relationships/image" Target="../media/image110.jpg"/><Relationship Id="rId41" Type="http://schemas.openxmlformats.org/officeDocument/2006/relationships/image" Target="../media/image122.jpg"/><Relationship Id="rId1" Type="http://schemas.openxmlformats.org/officeDocument/2006/relationships/slideLayout" Target="../slideLayouts/slideLayout11.xml"/><Relationship Id="rId6" Type="http://schemas.openxmlformats.org/officeDocument/2006/relationships/image" Target="../media/image7.png"/><Relationship Id="rId11" Type="http://schemas.openxmlformats.org/officeDocument/2006/relationships/image" Target="../media/image92.jpg"/><Relationship Id="rId24" Type="http://schemas.openxmlformats.org/officeDocument/2006/relationships/image" Target="../media/image105.jpg"/><Relationship Id="rId32" Type="http://schemas.openxmlformats.org/officeDocument/2006/relationships/image" Target="../media/image113.jpg"/><Relationship Id="rId37" Type="http://schemas.openxmlformats.org/officeDocument/2006/relationships/image" Target="../media/image118.jpg"/><Relationship Id="rId40" Type="http://schemas.openxmlformats.org/officeDocument/2006/relationships/image" Target="../media/image121.jpg"/><Relationship Id="rId5" Type="http://schemas.openxmlformats.org/officeDocument/2006/relationships/image" Target="../media/image6.png"/><Relationship Id="rId15" Type="http://schemas.openxmlformats.org/officeDocument/2006/relationships/image" Target="../media/image96.jpg"/><Relationship Id="rId23" Type="http://schemas.openxmlformats.org/officeDocument/2006/relationships/image" Target="../media/image104.jpg"/><Relationship Id="rId28" Type="http://schemas.openxmlformats.org/officeDocument/2006/relationships/image" Target="../media/image109.jpg"/><Relationship Id="rId36" Type="http://schemas.openxmlformats.org/officeDocument/2006/relationships/image" Target="../media/image117.jpg"/><Relationship Id="rId10" Type="http://schemas.openxmlformats.org/officeDocument/2006/relationships/image" Target="../media/image91.jpg"/><Relationship Id="rId19" Type="http://schemas.openxmlformats.org/officeDocument/2006/relationships/image" Target="../media/image100.jpg"/><Relationship Id="rId31" Type="http://schemas.openxmlformats.org/officeDocument/2006/relationships/image" Target="../media/image112.jpg"/><Relationship Id="rId4" Type="http://schemas.openxmlformats.org/officeDocument/2006/relationships/audio" Target="../media/audio2.wav"/><Relationship Id="rId9" Type="http://schemas.openxmlformats.org/officeDocument/2006/relationships/image" Target="../media/image90.jpg"/><Relationship Id="rId14" Type="http://schemas.openxmlformats.org/officeDocument/2006/relationships/image" Target="../media/image95.jpg"/><Relationship Id="rId22" Type="http://schemas.openxmlformats.org/officeDocument/2006/relationships/image" Target="../media/image103.jpg"/><Relationship Id="rId27" Type="http://schemas.openxmlformats.org/officeDocument/2006/relationships/image" Target="../media/image108.jpg"/><Relationship Id="rId30" Type="http://schemas.openxmlformats.org/officeDocument/2006/relationships/image" Target="../media/image111.jpg"/><Relationship Id="rId35" Type="http://schemas.openxmlformats.org/officeDocument/2006/relationships/image" Target="../media/image116.jpg"/><Relationship Id="rId8" Type="http://schemas.openxmlformats.org/officeDocument/2006/relationships/image" Target="../media/image11.png"/><Relationship Id="rId3" Type="http://schemas.openxmlformats.org/officeDocument/2006/relationships/audio" Target="../media/audio1.wav"/><Relationship Id="rId12" Type="http://schemas.openxmlformats.org/officeDocument/2006/relationships/image" Target="../media/image93.jpg"/><Relationship Id="rId17" Type="http://schemas.openxmlformats.org/officeDocument/2006/relationships/image" Target="../media/image98.jpg"/><Relationship Id="rId25" Type="http://schemas.openxmlformats.org/officeDocument/2006/relationships/image" Target="../media/image106.png"/><Relationship Id="rId33" Type="http://schemas.openxmlformats.org/officeDocument/2006/relationships/image" Target="../media/image114.jpg"/><Relationship Id="rId38" Type="http://schemas.openxmlformats.org/officeDocument/2006/relationships/image" Target="../media/image119.jp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33.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6DDE11-6868-FD45-AD13-12129101CDF7}"/>
              </a:ext>
            </a:extLst>
          </p:cNvPr>
          <p:cNvGrpSpPr/>
          <p:nvPr/>
        </p:nvGrpSpPr>
        <p:grpSpPr>
          <a:xfrm>
            <a:off x="-25402" y="807"/>
            <a:ext cx="24434804" cy="3279145"/>
            <a:chOff x="-25402" y="807"/>
            <a:chExt cx="24434804" cy="3279145"/>
          </a:xfrm>
        </p:grpSpPr>
        <p:sp>
          <p:nvSpPr>
            <p:cNvPr id="119" name="Rectangle"/>
            <p:cNvSpPr/>
            <p:nvPr/>
          </p:nvSpPr>
          <p:spPr>
            <a:xfrm>
              <a:off x="-25402" y="807"/>
              <a:ext cx="24434804" cy="3279145"/>
            </a:xfrm>
            <a:prstGeom prst="rect">
              <a:avLst/>
            </a:prstGeom>
            <a:solidFill>
              <a:srgbClr val="FFFFFF"/>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20" name="ministry-and-health-family-welfare.png" descr="ministry-and-health-family-welfare.png"/>
            <p:cNvPicPr>
              <a:picLocks noChangeAspect="1"/>
            </p:cNvPicPr>
            <p:nvPr/>
          </p:nvPicPr>
          <p:blipFill>
            <a:blip r:embed="rId2"/>
            <a:stretch>
              <a:fillRect/>
            </a:stretch>
          </p:blipFill>
          <p:spPr>
            <a:xfrm>
              <a:off x="9618850" y="239244"/>
              <a:ext cx="5146300" cy="2608079"/>
            </a:xfrm>
            <a:prstGeom prst="rect">
              <a:avLst/>
            </a:prstGeom>
            <a:ln w="12700">
              <a:miter lim="400000"/>
            </a:ln>
          </p:spPr>
        </p:pic>
        <p:pic>
          <p:nvPicPr>
            <p:cNvPr id="12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08228" y="539983"/>
              <a:ext cx="2493328" cy="2006601"/>
            </a:xfrm>
            <a:prstGeom prst="rect">
              <a:avLst/>
            </a:prstGeom>
            <a:ln w="12700">
              <a:miter lim="400000"/>
            </a:ln>
          </p:spPr>
        </p:pic>
        <p:pic>
          <p:nvPicPr>
            <p:cNvPr id="122" name="Picture 5" descr="Picture 5"/>
            <p:cNvPicPr>
              <a:picLocks noChangeAspect="1"/>
            </p:cNvPicPr>
            <p:nvPr/>
          </p:nvPicPr>
          <p:blipFill>
            <a:blip r:embed="rId4"/>
            <a:stretch>
              <a:fillRect/>
            </a:stretch>
          </p:blipFill>
          <p:spPr>
            <a:xfrm>
              <a:off x="20982444" y="539982"/>
              <a:ext cx="2095501" cy="2006601"/>
            </a:xfrm>
            <a:prstGeom prst="rect">
              <a:avLst/>
            </a:prstGeom>
            <a:ln w="12700">
              <a:miter lim="400000"/>
            </a:ln>
          </p:spPr>
        </p:pic>
      </p:grpSp>
      <p:grpSp>
        <p:nvGrpSpPr>
          <p:cNvPr id="3" name="Group 2">
            <a:extLst>
              <a:ext uri="{FF2B5EF4-FFF2-40B4-BE49-F238E27FC236}">
                <a16:creationId xmlns:a16="http://schemas.microsoft.com/office/drawing/2014/main" id="{9D52309A-0875-9047-8276-453750E821B0}"/>
              </a:ext>
            </a:extLst>
          </p:cNvPr>
          <p:cNvGrpSpPr/>
          <p:nvPr/>
        </p:nvGrpSpPr>
        <p:grpSpPr>
          <a:xfrm>
            <a:off x="960230" y="4988137"/>
            <a:ext cx="5077614" cy="5771726"/>
            <a:chOff x="960230" y="4988137"/>
            <a:chExt cx="5077614" cy="5771726"/>
          </a:xfrm>
        </p:grpSpPr>
        <p:pic>
          <p:nvPicPr>
            <p:cNvPr id="123" name="Image" descr="Image"/>
            <p:cNvPicPr>
              <a:picLocks noChangeAspect="1"/>
            </p:cNvPicPr>
            <p:nvPr/>
          </p:nvPicPr>
          <p:blipFill>
            <a:blip r:embed="rId5"/>
            <a:stretch>
              <a:fillRect/>
            </a:stretch>
          </p:blipFill>
          <p:spPr>
            <a:xfrm>
              <a:off x="960230" y="4988137"/>
              <a:ext cx="5077614" cy="4954358"/>
            </a:xfrm>
            <a:prstGeom prst="rect">
              <a:avLst/>
            </a:prstGeom>
            <a:ln w="12700">
              <a:miter lim="400000"/>
            </a:ln>
          </p:spPr>
        </p:pic>
        <p:pic>
          <p:nvPicPr>
            <p:cNvPr id="124" name="Image" descr="Image"/>
            <p:cNvPicPr>
              <a:picLocks noChangeAspect="1"/>
            </p:cNvPicPr>
            <p:nvPr/>
          </p:nvPicPr>
          <p:blipFill>
            <a:blip r:embed="rId6"/>
            <a:stretch>
              <a:fillRect/>
            </a:stretch>
          </p:blipFill>
          <p:spPr>
            <a:xfrm>
              <a:off x="1321423" y="9636003"/>
              <a:ext cx="1151819" cy="1123860"/>
            </a:xfrm>
            <a:prstGeom prst="rect">
              <a:avLst/>
            </a:prstGeom>
            <a:ln w="12700">
              <a:miter lim="400000"/>
            </a:ln>
          </p:spPr>
        </p:pic>
      </p:grpSp>
      <p:grpSp>
        <p:nvGrpSpPr>
          <p:cNvPr id="4" name="Group 3">
            <a:extLst>
              <a:ext uri="{FF2B5EF4-FFF2-40B4-BE49-F238E27FC236}">
                <a16:creationId xmlns:a16="http://schemas.microsoft.com/office/drawing/2014/main" id="{B3CA8337-2164-DF4E-A40F-06997E4BC808}"/>
              </a:ext>
            </a:extLst>
          </p:cNvPr>
          <p:cNvGrpSpPr/>
          <p:nvPr/>
        </p:nvGrpSpPr>
        <p:grpSpPr>
          <a:xfrm>
            <a:off x="7171995" y="5760224"/>
            <a:ext cx="11042097" cy="4841018"/>
            <a:chOff x="6562395" y="5191769"/>
            <a:chExt cx="11042097" cy="4841018"/>
          </a:xfrm>
        </p:grpSpPr>
        <p:pic>
          <p:nvPicPr>
            <p:cNvPr id="125" name="Image" descr="Image"/>
            <p:cNvPicPr>
              <a:picLocks noChangeAspect="1"/>
            </p:cNvPicPr>
            <p:nvPr/>
          </p:nvPicPr>
          <p:blipFill>
            <a:blip r:embed="rId6"/>
            <a:stretch>
              <a:fillRect/>
            </a:stretch>
          </p:blipFill>
          <p:spPr>
            <a:xfrm>
              <a:off x="7367262" y="5191769"/>
              <a:ext cx="1154867" cy="1126834"/>
            </a:xfrm>
            <a:prstGeom prst="rect">
              <a:avLst/>
            </a:prstGeom>
            <a:ln w="12700">
              <a:miter lim="400000"/>
            </a:ln>
          </p:spPr>
        </p:pic>
        <p:sp>
          <p:nvSpPr>
            <p:cNvPr id="126" name="Response and Contamination"/>
            <p:cNvSpPr txBox="1"/>
            <p:nvPr/>
          </p:nvSpPr>
          <p:spPr>
            <a:xfrm>
              <a:off x="6779507" y="7415567"/>
              <a:ext cx="10824985"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0" defTabSz="412750">
                <a:defRPr sz="4800" b="0" cap="all">
                  <a:solidFill>
                    <a:srgbClr val="FFFFFF"/>
                  </a:solidFill>
                  <a:effectLst>
                    <a:outerShdw blurRad="38100" dist="19050" dir="2700000" rotWithShape="0">
                      <a:srgbClr val="000000">
                        <a:alpha val="40000"/>
                      </a:srgbClr>
                    </a:outerShdw>
                  </a:effectLst>
                </a:defRPr>
              </a:pPr>
              <a:r>
                <a:rPr lang="ta-IN" sz="4800" b="0" cap="all" dirty="0"/>
                <a:t>பதில் மற்றும் கட்டுப்படுத்தும் நடவடிக்கைகள்</a:t>
              </a:r>
              <a:r>
                <a:rPr lang="en-IN" sz="4800" b="0" cap="all" dirty="0"/>
                <a:t> </a:t>
              </a:r>
              <a:endParaRPr kumimoji="0" sz="4800" b="0" u="none" strike="noStrike" kern="0" cap="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sp>
          <p:nvSpPr>
            <p:cNvPr id="127" name="COVID-19"/>
            <p:cNvSpPr txBox="1"/>
            <p:nvPr/>
          </p:nvSpPr>
          <p:spPr>
            <a:xfrm>
              <a:off x="7944695" y="5343977"/>
              <a:ext cx="843266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10000">
                  <a:solidFill>
                    <a:srgbClr val="E5E6E5"/>
                  </a:solidFill>
                  <a:effectLst>
                    <a:outerShdw blurRad="38100" dist="19050" dir="2700000" rotWithShape="0">
                      <a:srgbClr val="000000">
                        <a:alpha val="40000"/>
                      </a:srgbClr>
                    </a:outerShdw>
                  </a:effectL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2000" b="0" u="none" strike="noStrike" kern="0" cap="none" spc="0" normalizeH="0" baseline="0" noProof="0" dirty="0">
                  <a:ln>
                    <a:noFill/>
                  </a:ln>
                  <a:solidFill>
                    <a:srgbClr val="E5E6E5"/>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rPr>
                <a:t>COVID-19</a:t>
              </a:r>
            </a:p>
          </p:txBody>
        </p:sp>
        <p:sp>
          <p:nvSpPr>
            <p:cNvPr id="128" name="Training of ANM, ASHA, AWW &amp; OTHERS"/>
            <p:cNvSpPr txBox="1"/>
            <p:nvPr/>
          </p:nvSpPr>
          <p:spPr>
            <a:xfrm>
              <a:off x="6562395" y="9313872"/>
              <a:ext cx="11042097" cy="718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15000"/>
                </a:lnSpc>
              </a:pPr>
              <a:r>
                <a:rPr lang="en-US" sz="3600" b="0" dirty="0">
                  <a:solidFill>
                    <a:schemeClr val="bg1"/>
                  </a:solidFill>
                </a:rPr>
                <a:t>ANM, ASHA, AWW-</a:t>
              </a:r>
              <a:r>
                <a:rPr lang="ta-IN" sz="3600" b="0" dirty="0" err="1">
                  <a:solidFill>
                    <a:schemeClr val="bg1"/>
                  </a:solidFill>
                </a:rPr>
                <a:t>க்கு</a:t>
              </a:r>
              <a:r>
                <a:rPr lang="ta-IN" sz="3600" b="0" dirty="0">
                  <a:solidFill>
                    <a:schemeClr val="bg1"/>
                  </a:solidFill>
                </a:rPr>
                <a:t> </a:t>
              </a:r>
              <a:r>
                <a:rPr lang="ta-IN" sz="3600" b="0" dirty="0" err="1">
                  <a:solidFill>
                    <a:schemeClr val="bg1"/>
                  </a:solidFill>
                </a:rPr>
                <a:t>பயிற்சியளித்தல்</a:t>
              </a:r>
              <a:endParaRPr lang="en-IN" sz="2800" b="0" dirty="0">
                <a:solidFill>
                  <a:schemeClr val="bg1"/>
                </a:solidFill>
                <a:latin typeface="Calibri" panose="020F0502020204030204" pitchFamily="34" charset="0"/>
                <a:ea typeface="Calibri" panose="020F0502020204030204" pitchFamily="34" charset="0"/>
                <a:cs typeface="Latha" panose="020B0604020202020204" pitchFamily="34" charset="0"/>
              </a:endParaRPr>
            </a:p>
          </p:txBody>
        </p:sp>
      </p:grpSp>
      <p:pic>
        <p:nvPicPr>
          <p:cNvPr id="129" name="Image" descr="Image"/>
          <p:cNvPicPr>
            <a:picLocks noChangeAspect="1"/>
          </p:cNvPicPr>
          <p:nvPr/>
        </p:nvPicPr>
        <p:blipFill>
          <a:blip r:embed="rId6"/>
          <a:stretch>
            <a:fillRect/>
          </a:stretch>
        </p:blipFill>
        <p:spPr>
          <a:xfrm>
            <a:off x="23067796" y="12140581"/>
            <a:ext cx="1151819" cy="1123860"/>
          </a:xfrm>
          <a:prstGeom prst="rect">
            <a:avLst/>
          </a:prstGeom>
          <a:ln w="12700">
            <a:miter lim="400000"/>
          </a:ln>
        </p:spPr>
      </p:pic>
    </p:spTree>
    <p:extLst>
      <p:ext uri="{BB962C8B-B14F-4D97-AF65-F5344CB8AC3E}">
        <p14:creationId xmlns:p14="http://schemas.microsoft.com/office/powerpoint/2010/main" val="561545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dissolve">
                                      <p:cBhvr>
                                        <p:cTn id="2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Group"/>
          <p:cNvGrpSpPr/>
          <p:nvPr/>
        </p:nvGrpSpPr>
        <p:grpSpPr>
          <a:xfrm>
            <a:off x="300010" y="12315300"/>
            <a:ext cx="4601210" cy="995767"/>
            <a:chOff x="0" y="0"/>
            <a:chExt cx="4601208" cy="995765"/>
          </a:xfrm>
        </p:grpSpPr>
        <p:pic>
          <p:nvPicPr>
            <p:cNvPr id="38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8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9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9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9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96" name="Group"/>
          <p:cNvGrpSpPr/>
          <p:nvPr/>
        </p:nvGrpSpPr>
        <p:grpSpPr>
          <a:xfrm>
            <a:off x="650111" y="454085"/>
            <a:ext cx="5669046" cy="1021626"/>
            <a:chOff x="-1" y="0"/>
            <a:chExt cx="5669044" cy="1021624"/>
          </a:xfrm>
        </p:grpSpPr>
        <p:sp>
          <p:nvSpPr>
            <p:cNvPr id="394" name="Rounded Rectangle"/>
            <p:cNvSpPr/>
            <p:nvPr/>
          </p:nvSpPr>
          <p:spPr>
            <a:xfrm>
              <a:off x="-1" y="0"/>
              <a:ext cx="566904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95" name="CASE STUDY"/>
            <p:cNvSpPr txBox="1"/>
            <p:nvPr/>
          </p:nvSpPr>
          <p:spPr>
            <a:xfrm>
              <a:off x="403439" y="228684"/>
              <a:ext cx="4862163" cy="564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solidFill>
                    <a:srgbClr val="002135"/>
                  </a:solidFill>
                </a:defRPr>
              </a:lvl1pPr>
            </a:lstStyle>
            <a:p>
              <a:r>
                <a:rPr lang="ta-IN" sz="3000" b="0" dirty="0">
                  <a:solidFill>
                    <a:schemeClr val="tx1"/>
                  </a:solidFill>
                </a:rPr>
                <a:t>தொற்று </a:t>
              </a:r>
              <a:r>
                <a:rPr lang="ta-IN" sz="3000" b="0" dirty="0" err="1">
                  <a:solidFill>
                    <a:schemeClr val="tx1"/>
                  </a:solidFill>
                </a:rPr>
                <a:t>நேர்வு</a:t>
              </a:r>
              <a:r>
                <a:rPr lang="ta-IN" sz="3000" b="0" dirty="0">
                  <a:solidFill>
                    <a:schemeClr val="tx1"/>
                  </a:solidFill>
                </a:rPr>
                <a:t> ஆய்வு</a:t>
              </a:r>
              <a:r>
                <a:rPr lang="en-IN" sz="3000" b="0" dirty="0">
                  <a:solidFill>
                    <a:schemeClr val="tx1"/>
                  </a:solidFill>
                </a:rPr>
                <a:t> </a:t>
              </a:r>
              <a:endParaRPr sz="3000" b="0" dirty="0">
                <a:solidFill>
                  <a:schemeClr val="tx1"/>
                </a:solidFill>
                <a:latin typeface="Arial" panose="020B0604020202020204" pitchFamily="34" charset="0"/>
                <a:cs typeface="Arial" panose="020B0604020202020204" pitchFamily="34" charset="0"/>
              </a:endParaRPr>
            </a:p>
          </p:txBody>
        </p:sp>
      </p:grpSp>
      <p:grpSp>
        <p:nvGrpSpPr>
          <p:cNvPr id="399" name="Group"/>
          <p:cNvGrpSpPr/>
          <p:nvPr/>
        </p:nvGrpSpPr>
        <p:grpSpPr>
          <a:xfrm>
            <a:off x="23097931" y="13055998"/>
            <a:ext cx="2098870" cy="1540535"/>
            <a:chOff x="0" y="2516"/>
            <a:chExt cx="2098868" cy="1540533"/>
          </a:xfrm>
        </p:grpSpPr>
        <p:sp>
          <p:nvSpPr>
            <p:cNvPr id="397" name="0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10</a:t>
              </a:r>
              <a:endParaRPr dirty="0">
                <a:latin typeface="Arial" panose="020B0604020202020204" pitchFamily="34" charset="0"/>
                <a:cs typeface="Arial" panose="020B0604020202020204" pitchFamily="34" charset="0"/>
              </a:endParaRPr>
            </a:p>
          </p:txBody>
        </p:sp>
        <p:pic>
          <p:nvPicPr>
            <p:cNvPr id="39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03" name="Group"/>
          <p:cNvGrpSpPr/>
          <p:nvPr/>
        </p:nvGrpSpPr>
        <p:grpSpPr>
          <a:xfrm>
            <a:off x="620709" y="6981859"/>
            <a:ext cx="10687507" cy="1124258"/>
            <a:chOff x="0" y="0"/>
            <a:chExt cx="10687506" cy="1124256"/>
          </a:xfrm>
        </p:grpSpPr>
        <p:sp>
          <p:nvSpPr>
            <p:cNvPr id="401"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2" name="QUESTION 1: IF YOU WERE THERE AS A CUSTOMER; WHAT WOULD…"/>
            <p:cNvSpPr txBox="1"/>
            <p:nvPr/>
          </p:nvSpPr>
          <p:spPr>
            <a:xfrm>
              <a:off x="193377" y="229504"/>
              <a:ext cx="7433124" cy="779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sz="2200"/>
              </a:pPr>
              <a:r>
                <a:rPr lang="ta-IN" sz="2200" b="0" dirty="0"/>
                <a:t>கேள்வி</a:t>
              </a:r>
              <a:r>
                <a:rPr lang="en-US" sz="2200" b="0" dirty="0"/>
                <a:t> 1 : </a:t>
              </a:r>
              <a:r>
                <a:rPr lang="ta-IN" sz="2200" b="0" dirty="0"/>
                <a:t>ஒரு </a:t>
              </a:r>
              <a:r>
                <a:rPr lang="ta-IN" sz="2200" b="0" dirty="0" err="1"/>
                <a:t>வாடிக்கையாளராக</a:t>
              </a:r>
              <a:r>
                <a:rPr lang="ta-IN" sz="2200" b="0" dirty="0"/>
                <a:t> நீங்கள் அங்கு </a:t>
              </a:r>
              <a:endParaRPr lang="en-US" sz="2200" b="0" dirty="0"/>
            </a:p>
            <a:p>
              <a:pPr algn="l">
                <a:defRPr sz="2200"/>
              </a:pPr>
              <a:r>
                <a:rPr lang="ta-IN" sz="2200" b="0" dirty="0"/>
                <a:t>இருந்திருந்தால் என்ன </a:t>
              </a:r>
              <a:r>
                <a:rPr lang="ta-IN" sz="2200" b="0" dirty="0" err="1"/>
                <a:t>செய்திருப்பீர்கள்</a:t>
              </a:r>
              <a:r>
                <a:rPr lang="en-US" sz="2200" b="0" dirty="0"/>
                <a:t>?</a:t>
              </a:r>
              <a:r>
                <a:rPr lang="en-IN" b="0" dirty="0"/>
                <a:t> </a:t>
              </a:r>
              <a:endParaRPr b="0" dirty="0">
                <a:latin typeface="Arial" panose="020B0604020202020204" pitchFamily="34" charset="0"/>
                <a:cs typeface="Arial" panose="020B0604020202020204" pitchFamily="34" charset="0"/>
              </a:endParaRPr>
            </a:p>
          </p:txBody>
        </p:sp>
      </p:grpSp>
      <p:grpSp>
        <p:nvGrpSpPr>
          <p:cNvPr id="406" name="Group"/>
          <p:cNvGrpSpPr/>
          <p:nvPr/>
        </p:nvGrpSpPr>
        <p:grpSpPr>
          <a:xfrm>
            <a:off x="620709" y="8752637"/>
            <a:ext cx="10687507" cy="1124258"/>
            <a:chOff x="0" y="0"/>
            <a:chExt cx="10687506" cy="1124256"/>
          </a:xfrm>
        </p:grpSpPr>
        <p:sp>
          <p:nvSpPr>
            <p:cNvPr id="404" name="Rounded Rectangle"/>
            <p:cNvSpPr/>
            <p:nvPr/>
          </p:nvSpPr>
          <p:spPr>
            <a:xfrm>
              <a:off x="0" y="0"/>
              <a:ext cx="10687506" cy="1124256"/>
            </a:xfrm>
            <a:prstGeom prst="roundRect">
              <a:avLst>
                <a:gd name="adj" fmla="val 1694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05" name="QUESTION 2: If you were the shopkeeper, what would…"/>
            <p:cNvSpPr txBox="1"/>
            <p:nvPr/>
          </p:nvSpPr>
          <p:spPr>
            <a:xfrm>
              <a:off x="187112" y="193826"/>
              <a:ext cx="6761465" cy="779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sz="2200" cap="all">
                  <a:solidFill>
                    <a:srgbClr val="FFFFFF"/>
                  </a:solidFill>
                </a:defRPr>
              </a:pPr>
              <a:r>
                <a:rPr lang="ta-IN" sz="2200" b="0" cap="all" dirty="0">
                  <a:solidFill>
                    <a:schemeClr val="tx1"/>
                  </a:solidFill>
                </a:rPr>
                <a:t>கேள்வி</a:t>
              </a:r>
              <a:r>
                <a:rPr lang="en-US" sz="2200" b="0" cap="all" dirty="0">
                  <a:solidFill>
                    <a:schemeClr val="tx1"/>
                  </a:solidFill>
                </a:rPr>
                <a:t> 2 : </a:t>
              </a:r>
              <a:r>
                <a:rPr lang="ta-IN" sz="2200" b="0" cap="all" dirty="0">
                  <a:solidFill>
                    <a:schemeClr val="tx1"/>
                  </a:solidFill>
                </a:rPr>
                <a:t>நீங்கள் </a:t>
              </a:r>
              <a:r>
                <a:rPr lang="ta-IN" sz="2200" b="0" cap="all" dirty="0" err="1">
                  <a:solidFill>
                    <a:schemeClr val="tx1"/>
                  </a:solidFill>
                </a:rPr>
                <a:t>கடைக்காரராக</a:t>
              </a:r>
              <a:r>
                <a:rPr lang="ta-IN" sz="2200" b="0" cap="all" dirty="0">
                  <a:solidFill>
                    <a:schemeClr val="tx1"/>
                  </a:solidFill>
                </a:rPr>
                <a:t> இருந்தால்</a:t>
              </a:r>
              <a:r>
                <a:rPr lang="en-US" sz="2200" b="0" cap="all" dirty="0">
                  <a:solidFill>
                    <a:schemeClr val="tx1"/>
                  </a:solidFill>
                </a:rPr>
                <a:t>, </a:t>
              </a:r>
            </a:p>
            <a:p>
              <a:pPr algn="l">
                <a:defRPr sz="2200" cap="all">
                  <a:solidFill>
                    <a:srgbClr val="FFFFFF"/>
                  </a:solidFill>
                </a:defRPr>
              </a:pPr>
              <a:r>
                <a:rPr lang="ta-IN" sz="2200" b="0" cap="all" dirty="0">
                  <a:solidFill>
                    <a:schemeClr val="tx1"/>
                  </a:solidFill>
                </a:rPr>
                <a:t>என்ன </a:t>
              </a:r>
              <a:r>
                <a:rPr lang="ta-IN" sz="2200" b="0" cap="all" dirty="0" err="1">
                  <a:solidFill>
                    <a:schemeClr val="tx1"/>
                  </a:solidFill>
                </a:rPr>
                <a:t>செய்திருப்பீர்கள்</a:t>
              </a:r>
              <a:r>
                <a:rPr lang="en-US" sz="2200" b="0" cap="all" dirty="0">
                  <a:solidFill>
                    <a:schemeClr val="tx1"/>
                  </a:solidFill>
                </a:rPr>
                <a:t>?</a:t>
              </a:r>
              <a:r>
                <a:rPr lang="en-IN" sz="2200" b="0" cap="all"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grpSp>
      <p:grpSp>
        <p:nvGrpSpPr>
          <p:cNvPr id="409" name="Group"/>
          <p:cNvGrpSpPr/>
          <p:nvPr/>
        </p:nvGrpSpPr>
        <p:grpSpPr>
          <a:xfrm>
            <a:off x="620709" y="10523415"/>
            <a:ext cx="10687507" cy="1124257"/>
            <a:chOff x="0" y="0"/>
            <a:chExt cx="10687506" cy="1124256"/>
          </a:xfrm>
        </p:grpSpPr>
        <p:sp>
          <p:nvSpPr>
            <p:cNvPr id="407"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8" name="QUESTION 3: as a health worker what would you…"/>
            <p:cNvSpPr txBox="1"/>
            <p:nvPr/>
          </p:nvSpPr>
          <p:spPr>
            <a:xfrm>
              <a:off x="204045" y="193826"/>
              <a:ext cx="6436056" cy="779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sz="2200" cap="all"/>
              </a:pPr>
              <a:r>
                <a:rPr lang="ta-IN" sz="2200" b="0" cap="all" dirty="0"/>
                <a:t>கேள்வி</a:t>
              </a:r>
              <a:r>
                <a:rPr lang="en-US" sz="2200" b="0" cap="all" dirty="0"/>
                <a:t> 3 : </a:t>
              </a:r>
              <a:r>
                <a:rPr lang="ta-IN" sz="2200" b="0" cap="all" dirty="0"/>
                <a:t>நீங்கள் ஒரு </a:t>
              </a:r>
              <a:r>
                <a:rPr lang="ta-IN" sz="2200" b="0" cap="all" dirty="0" err="1"/>
                <a:t>சுகாதார</a:t>
              </a:r>
              <a:r>
                <a:rPr lang="ta-IN" sz="2200" b="0" cap="all" dirty="0"/>
                <a:t> </a:t>
              </a:r>
              <a:r>
                <a:rPr lang="ta-IN" sz="2200" b="0" cap="all" dirty="0" err="1"/>
                <a:t>ஊழியராக</a:t>
              </a:r>
              <a:r>
                <a:rPr lang="ta-IN" sz="2200" b="0" cap="all" dirty="0"/>
                <a:t> </a:t>
              </a:r>
              <a:endParaRPr lang="en-US" sz="2200" b="0" cap="all" dirty="0"/>
            </a:p>
            <a:p>
              <a:pPr algn="l">
                <a:defRPr sz="2200" cap="all"/>
              </a:pPr>
              <a:r>
                <a:rPr lang="ta-IN" sz="2200" b="0" cap="all" dirty="0"/>
                <a:t>இருந்தால்</a:t>
              </a:r>
              <a:r>
                <a:rPr lang="en-US" sz="2200" b="0" cap="all" dirty="0"/>
                <a:t>, </a:t>
              </a:r>
              <a:r>
                <a:rPr lang="ta-IN" sz="2200" b="0" cap="all" dirty="0"/>
                <a:t>என்ன </a:t>
              </a:r>
              <a:r>
                <a:rPr lang="ta-IN" sz="2200" b="0" cap="all" dirty="0" err="1"/>
                <a:t>செய்திருப்பீர்கள்</a:t>
              </a:r>
              <a:r>
                <a:rPr lang="en-US" sz="2200" b="0" cap="all" dirty="0"/>
                <a:t>?</a:t>
              </a:r>
              <a:r>
                <a:rPr lang="en-IN" sz="2200" b="0" dirty="0"/>
                <a:t> </a:t>
              </a:r>
              <a:endParaRPr sz="2200" b="0" dirty="0">
                <a:latin typeface="Arial" panose="020B0604020202020204" pitchFamily="34" charset="0"/>
                <a:cs typeface="Arial" panose="020B0604020202020204" pitchFamily="34" charset="0"/>
              </a:endParaRPr>
            </a:p>
          </p:txBody>
        </p:sp>
      </p:grpSp>
      <p:sp>
        <p:nvSpPr>
          <p:cNvPr id="413" name="It is good for people to move away and keep a distance. However, as a fellow customer anyone could give a polite advice to follow the correct respiratory hygiene.…"/>
          <p:cNvSpPr txBox="1"/>
          <p:nvPr/>
        </p:nvSpPr>
        <p:spPr>
          <a:xfrm>
            <a:off x="12383857" y="6583565"/>
            <a:ext cx="12018357" cy="548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25978" indent="-425978" algn="l" defTabSz="914400">
              <a:spcBef>
                <a:spcPts val="1200"/>
              </a:spcBef>
              <a:buSzPct val="100000"/>
              <a:buAutoNum type="arabicPeriod"/>
              <a:defRPr sz="2900" b="0" cap="small">
                <a:solidFill>
                  <a:srgbClr val="FFFFFF"/>
                </a:solidFill>
              </a:defRPr>
            </a:pPr>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4197A83-72D5-FC4D-833A-03D1275CA59A}"/>
              </a:ext>
            </a:extLst>
          </p:cNvPr>
          <p:cNvGrpSpPr/>
          <p:nvPr/>
        </p:nvGrpSpPr>
        <p:grpSpPr>
          <a:xfrm>
            <a:off x="306061" y="2525848"/>
            <a:ext cx="10913569" cy="3179397"/>
            <a:chOff x="835688" y="2727094"/>
            <a:chExt cx="10913569" cy="3179397"/>
          </a:xfrm>
        </p:grpSpPr>
        <p:sp>
          <p:nvSpPr>
            <p:cNvPr id="400" name="Smita has gone out to buy vegetables. She has a sore throat and is often coughing without covering her face. You are in the shop when she comes and suddenly she has a fit of cough. Everyone instantly moves away from her and the shopkeeper says angrily “Don’t come into my shop if you are coughing.”"/>
            <p:cNvSpPr txBox="1"/>
            <p:nvPr/>
          </p:nvSpPr>
          <p:spPr>
            <a:xfrm>
              <a:off x="835688" y="4034665"/>
              <a:ext cx="708389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914400">
                <a:spcBef>
                  <a:spcPts val="1200"/>
                </a:spcBef>
                <a:defRPr b="0" cap="small">
                  <a:solidFill>
                    <a:srgbClr val="FFFFFF"/>
                  </a:solidFill>
                </a:defRPr>
              </a:lvl1pPr>
            </a:lstStyle>
            <a:p>
              <a:endParaRPr dirty="0">
                <a:latin typeface="Arial" panose="020B0604020202020204" pitchFamily="34" charset="0"/>
                <a:cs typeface="Arial" panose="020B0604020202020204" pitchFamily="34" charset="0"/>
              </a:endParaRPr>
            </a:p>
          </p:txBody>
        </p:sp>
        <p:pic>
          <p:nvPicPr>
            <p:cNvPr id="414" name="Image" descr="Image"/>
            <p:cNvPicPr>
              <a:picLocks noChangeAspect="1"/>
            </p:cNvPicPr>
            <p:nvPr/>
          </p:nvPicPr>
          <p:blipFill>
            <a:blip r:embed="rId7"/>
            <a:stretch>
              <a:fillRect/>
            </a:stretch>
          </p:blipFill>
          <p:spPr>
            <a:xfrm>
              <a:off x="8351208" y="2727094"/>
              <a:ext cx="3398049" cy="3179397"/>
            </a:xfrm>
            <a:prstGeom prst="rect">
              <a:avLst/>
            </a:prstGeom>
            <a:ln w="12700">
              <a:miter lim="400000"/>
            </a:ln>
          </p:spPr>
        </p:pic>
      </p:grpSp>
      <p:sp>
        <p:nvSpPr>
          <p:cNvPr id="3" name="Rectangle 2">
            <a:extLst>
              <a:ext uri="{FF2B5EF4-FFF2-40B4-BE49-F238E27FC236}">
                <a16:creationId xmlns:a16="http://schemas.microsoft.com/office/drawing/2014/main" id="{5DBE6F3B-1FB7-C24B-976B-60A826292BE0}"/>
              </a:ext>
            </a:extLst>
          </p:cNvPr>
          <p:cNvSpPr/>
          <p:nvPr/>
        </p:nvSpPr>
        <p:spPr>
          <a:xfrm>
            <a:off x="630401" y="1764297"/>
            <a:ext cx="7494471" cy="5093702"/>
          </a:xfrm>
          <a:prstGeom prst="rect">
            <a:avLst/>
          </a:prstGeom>
        </p:spPr>
        <p:txBody>
          <a:bodyPr wrap="square">
            <a:spAutoFit/>
          </a:bodyPr>
          <a:lstStyle/>
          <a:p>
            <a:pPr algn="l"/>
            <a:r>
              <a:rPr lang="ta-IN" sz="2500" b="0" dirty="0" err="1">
                <a:solidFill>
                  <a:schemeClr val="bg1"/>
                </a:solidFill>
              </a:rPr>
              <a:t>ஸ்மிதா</a:t>
            </a:r>
            <a:r>
              <a:rPr lang="ta-IN" sz="2500" b="0" dirty="0">
                <a:solidFill>
                  <a:schemeClr val="bg1"/>
                </a:solidFill>
              </a:rPr>
              <a:t> </a:t>
            </a:r>
            <a:r>
              <a:rPr lang="ta-IN" sz="2500" b="0" dirty="0" err="1">
                <a:solidFill>
                  <a:schemeClr val="bg1"/>
                </a:solidFill>
              </a:rPr>
              <a:t>காய்கறிகள்</a:t>
            </a:r>
            <a:r>
              <a:rPr lang="ta-IN" sz="2500" b="0" dirty="0">
                <a:solidFill>
                  <a:schemeClr val="bg1"/>
                </a:solidFill>
              </a:rPr>
              <a:t> வாங்க வெளியே சென்றாள்</a:t>
            </a:r>
            <a:r>
              <a:rPr lang="en-US" sz="2500" b="0" dirty="0">
                <a:solidFill>
                  <a:schemeClr val="bg1"/>
                </a:solidFill>
              </a:rPr>
              <a:t>. </a:t>
            </a:r>
            <a:r>
              <a:rPr lang="ta-IN" sz="2500" b="0" dirty="0">
                <a:solidFill>
                  <a:schemeClr val="bg1"/>
                </a:solidFill>
              </a:rPr>
              <a:t>அவளுக்கு தொண்டை வலி இருந்தது மற்றும் தனது முகத்தை </a:t>
            </a:r>
            <a:r>
              <a:rPr lang="ta-IN" sz="2500" b="0" dirty="0" err="1">
                <a:solidFill>
                  <a:schemeClr val="bg1"/>
                </a:solidFill>
              </a:rPr>
              <a:t>மூடாமலேயே</a:t>
            </a:r>
            <a:r>
              <a:rPr lang="ta-IN" sz="2500" b="0" dirty="0">
                <a:solidFill>
                  <a:schemeClr val="bg1"/>
                </a:solidFill>
              </a:rPr>
              <a:t> அடிக்கடி </a:t>
            </a:r>
            <a:r>
              <a:rPr lang="ta-IN" sz="2500" b="0" dirty="0" err="1">
                <a:solidFill>
                  <a:schemeClr val="bg1"/>
                </a:solidFill>
              </a:rPr>
              <a:t>இருமி</a:t>
            </a:r>
            <a:r>
              <a:rPr lang="ta-IN" sz="2500" b="0" dirty="0">
                <a:solidFill>
                  <a:schemeClr val="bg1"/>
                </a:solidFill>
              </a:rPr>
              <a:t> வந்தாள்</a:t>
            </a:r>
            <a:r>
              <a:rPr lang="en-US" sz="2500" b="0" dirty="0">
                <a:solidFill>
                  <a:schemeClr val="bg1"/>
                </a:solidFill>
              </a:rPr>
              <a:t>.  </a:t>
            </a:r>
            <a:r>
              <a:rPr lang="ta-IN" sz="2500" b="0" dirty="0">
                <a:solidFill>
                  <a:schemeClr val="bg1"/>
                </a:solidFill>
              </a:rPr>
              <a:t>அவள் </a:t>
            </a:r>
            <a:r>
              <a:rPr lang="ta-IN" sz="2500" b="0" dirty="0" err="1">
                <a:solidFill>
                  <a:schemeClr val="bg1"/>
                </a:solidFill>
              </a:rPr>
              <a:t>கடைக்கு</a:t>
            </a:r>
            <a:r>
              <a:rPr lang="ta-IN" sz="2500" b="0" dirty="0">
                <a:solidFill>
                  <a:schemeClr val="bg1"/>
                </a:solidFill>
              </a:rPr>
              <a:t> வந்தபோது நீங்கள் </a:t>
            </a:r>
            <a:r>
              <a:rPr lang="ta-IN" sz="2500" b="0" dirty="0" err="1">
                <a:solidFill>
                  <a:schemeClr val="bg1"/>
                </a:solidFill>
              </a:rPr>
              <a:t>அங்கிருந்தீர்கள்</a:t>
            </a:r>
            <a:r>
              <a:rPr lang="en-US" sz="2500" b="0" dirty="0">
                <a:solidFill>
                  <a:schemeClr val="bg1"/>
                </a:solidFill>
              </a:rPr>
              <a:t>. </a:t>
            </a:r>
            <a:r>
              <a:rPr lang="ta-IN" sz="2500" b="0" dirty="0">
                <a:solidFill>
                  <a:schemeClr val="bg1"/>
                </a:solidFill>
              </a:rPr>
              <a:t>திடீரென்று அவள் கட்டுப்படுத்த </a:t>
            </a:r>
            <a:r>
              <a:rPr lang="ta-IN" sz="2500" b="0" dirty="0" err="1">
                <a:solidFill>
                  <a:schemeClr val="bg1"/>
                </a:solidFill>
              </a:rPr>
              <a:t>இயலாமல்</a:t>
            </a:r>
            <a:r>
              <a:rPr lang="ta-IN" sz="2500" b="0" dirty="0">
                <a:solidFill>
                  <a:schemeClr val="bg1"/>
                </a:solidFill>
              </a:rPr>
              <a:t> </a:t>
            </a:r>
            <a:r>
              <a:rPr lang="ta-IN" sz="2500" b="0" dirty="0" err="1">
                <a:solidFill>
                  <a:schemeClr val="bg1"/>
                </a:solidFill>
              </a:rPr>
              <a:t>இருமத்தொடங்குகிறாள்</a:t>
            </a:r>
            <a:r>
              <a:rPr lang="en-US" sz="2500" b="0" dirty="0">
                <a:solidFill>
                  <a:schemeClr val="bg1"/>
                </a:solidFill>
              </a:rPr>
              <a:t>. </a:t>
            </a:r>
            <a:r>
              <a:rPr lang="ta-IN" sz="2500" b="0" dirty="0">
                <a:solidFill>
                  <a:schemeClr val="bg1"/>
                </a:solidFill>
              </a:rPr>
              <a:t>உடனடியாக அங்கிருந்த அனைவரும் </a:t>
            </a:r>
            <a:r>
              <a:rPr lang="ta-IN" sz="2500" b="0" dirty="0" err="1">
                <a:solidFill>
                  <a:schemeClr val="bg1"/>
                </a:solidFill>
              </a:rPr>
              <a:t>தூரப்</a:t>
            </a:r>
            <a:r>
              <a:rPr lang="ta-IN" sz="2500" b="0" dirty="0">
                <a:solidFill>
                  <a:schemeClr val="bg1"/>
                </a:solidFill>
              </a:rPr>
              <a:t> </a:t>
            </a:r>
            <a:r>
              <a:rPr lang="ta-IN" sz="2500" b="0" dirty="0" err="1">
                <a:solidFill>
                  <a:schemeClr val="bg1"/>
                </a:solidFill>
              </a:rPr>
              <a:t>போகின்றனர்</a:t>
            </a:r>
            <a:r>
              <a:rPr lang="en-US" sz="2500" b="0" dirty="0">
                <a:solidFill>
                  <a:schemeClr val="bg1"/>
                </a:solidFill>
              </a:rPr>
              <a:t>. “</a:t>
            </a:r>
            <a:r>
              <a:rPr lang="ta-IN" sz="2500" b="0" dirty="0">
                <a:solidFill>
                  <a:schemeClr val="bg1"/>
                </a:solidFill>
              </a:rPr>
              <a:t>நீங்கள் </a:t>
            </a:r>
            <a:r>
              <a:rPr lang="ta-IN" sz="2500" b="0" dirty="0" err="1">
                <a:solidFill>
                  <a:schemeClr val="bg1"/>
                </a:solidFill>
              </a:rPr>
              <a:t>இருமுவதாக</a:t>
            </a:r>
            <a:r>
              <a:rPr lang="ta-IN" sz="2500" b="0" dirty="0">
                <a:solidFill>
                  <a:schemeClr val="bg1"/>
                </a:solidFill>
              </a:rPr>
              <a:t> இருந்தால்</a:t>
            </a:r>
            <a:r>
              <a:rPr lang="en-US" sz="2500" b="0" dirty="0">
                <a:solidFill>
                  <a:schemeClr val="bg1"/>
                </a:solidFill>
              </a:rPr>
              <a:t>, </a:t>
            </a:r>
            <a:r>
              <a:rPr lang="ta-IN" sz="2500" b="0" dirty="0">
                <a:solidFill>
                  <a:schemeClr val="bg1"/>
                </a:solidFill>
              </a:rPr>
              <a:t>இனிமேல் என் </a:t>
            </a:r>
            <a:r>
              <a:rPr lang="ta-IN" sz="2500" b="0" dirty="0" err="1">
                <a:solidFill>
                  <a:schemeClr val="bg1"/>
                </a:solidFill>
              </a:rPr>
              <a:t>கடைக்குள்</a:t>
            </a:r>
            <a:r>
              <a:rPr lang="ta-IN" sz="2500" b="0" dirty="0">
                <a:solidFill>
                  <a:schemeClr val="bg1"/>
                </a:solidFill>
              </a:rPr>
              <a:t> </a:t>
            </a:r>
            <a:r>
              <a:rPr lang="ta-IN" sz="2500" b="0" dirty="0" err="1">
                <a:solidFill>
                  <a:schemeClr val="bg1"/>
                </a:solidFill>
              </a:rPr>
              <a:t>வராதீர்கள்</a:t>
            </a:r>
            <a:r>
              <a:rPr lang="en-US" sz="2500" b="0" dirty="0">
                <a:solidFill>
                  <a:schemeClr val="bg1"/>
                </a:solidFill>
              </a:rPr>
              <a:t>” </a:t>
            </a:r>
            <a:r>
              <a:rPr lang="ta-IN" sz="2500" b="0" dirty="0">
                <a:solidFill>
                  <a:schemeClr val="bg1"/>
                </a:solidFill>
              </a:rPr>
              <a:t>என்று </a:t>
            </a:r>
            <a:r>
              <a:rPr lang="ta-IN" sz="2500" b="0" dirty="0" err="1">
                <a:solidFill>
                  <a:schemeClr val="bg1"/>
                </a:solidFill>
              </a:rPr>
              <a:t>கடைக்காரர்</a:t>
            </a:r>
            <a:r>
              <a:rPr lang="ta-IN" sz="2500" b="0" dirty="0">
                <a:solidFill>
                  <a:schemeClr val="bg1"/>
                </a:solidFill>
              </a:rPr>
              <a:t> அவரிடம் கூறுகிறார்</a:t>
            </a:r>
            <a:r>
              <a:rPr lang="en-US" sz="2500" b="0" dirty="0">
                <a:solidFill>
                  <a:schemeClr val="bg1"/>
                </a:solidFill>
              </a:rPr>
              <a:t>. </a:t>
            </a:r>
            <a:endParaRPr lang="en-US" sz="2500" b="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525CC8-8281-F84A-8022-C8658312017D}"/>
              </a:ext>
            </a:extLst>
          </p:cNvPr>
          <p:cNvSpPr txBox="1"/>
          <p:nvPr/>
        </p:nvSpPr>
        <p:spPr>
          <a:xfrm>
            <a:off x="12246649" y="1502686"/>
            <a:ext cx="11128546" cy="11259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lvl="0" indent="-342900" algn="l">
              <a:buFont typeface="Arial" panose="020B0604020202020204" pitchFamily="34" charset="0"/>
              <a:buChar char="•"/>
            </a:pPr>
            <a:r>
              <a:rPr lang="ta-IN" sz="2500" b="0" dirty="0">
                <a:solidFill>
                  <a:schemeClr val="bg1"/>
                </a:solidFill>
              </a:rPr>
              <a:t>தூரமாக விலகிச் சென்று</a:t>
            </a:r>
            <a:r>
              <a:rPr lang="en-US" sz="2500" b="0" dirty="0">
                <a:solidFill>
                  <a:schemeClr val="bg1"/>
                </a:solidFill>
              </a:rPr>
              <a:t>, </a:t>
            </a:r>
            <a:r>
              <a:rPr lang="ta-IN" sz="2500" b="0" dirty="0" err="1">
                <a:solidFill>
                  <a:schemeClr val="bg1"/>
                </a:solidFill>
              </a:rPr>
              <a:t>இடைவெளியை</a:t>
            </a:r>
            <a:r>
              <a:rPr lang="ta-IN" sz="2500" b="0" dirty="0">
                <a:solidFill>
                  <a:schemeClr val="bg1"/>
                </a:solidFill>
              </a:rPr>
              <a:t> </a:t>
            </a:r>
            <a:r>
              <a:rPr lang="ta-IN" sz="2500" b="0" dirty="0" err="1">
                <a:solidFill>
                  <a:schemeClr val="bg1"/>
                </a:solidFill>
              </a:rPr>
              <a:t>பராமரிப்பது</a:t>
            </a:r>
            <a:r>
              <a:rPr lang="ta-IN" sz="2500" b="0" dirty="0">
                <a:solidFill>
                  <a:schemeClr val="bg1"/>
                </a:solidFill>
              </a:rPr>
              <a:t> நல்ல</a:t>
            </a:r>
            <a:r>
              <a:rPr lang="en-US" sz="2500" b="0" dirty="0" err="1">
                <a:solidFill>
                  <a:schemeClr val="bg1"/>
                </a:solidFill>
              </a:rPr>
              <a:t>து</a:t>
            </a:r>
            <a:r>
              <a:rPr lang="en-US" sz="2500" b="0" dirty="0">
                <a:solidFill>
                  <a:schemeClr val="bg1"/>
                </a:solidFill>
              </a:rPr>
              <a:t> </a:t>
            </a:r>
            <a:r>
              <a:rPr lang="ta-IN" sz="2500" b="0" dirty="0">
                <a:solidFill>
                  <a:schemeClr val="bg1"/>
                </a:solidFill>
              </a:rPr>
              <a:t>எனினும்</a:t>
            </a:r>
            <a:r>
              <a:rPr lang="en-US" sz="2500" b="0" dirty="0">
                <a:solidFill>
                  <a:schemeClr val="bg1"/>
                </a:solidFill>
              </a:rPr>
              <a:t>, </a:t>
            </a:r>
            <a:r>
              <a:rPr lang="ta-IN" sz="2500" b="0" dirty="0">
                <a:solidFill>
                  <a:schemeClr val="bg1"/>
                </a:solidFill>
              </a:rPr>
              <a:t>ஒரு சக </a:t>
            </a:r>
            <a:r>
              <a:rPr lang="ta-IN" sz="2500" b="0" dirty="0" err="1">
                <a:solidFill>
                  <a:schemeClr val="bg1"/>
                </a:solidFill>
              </a:rPr>
              <a:t>வாடிக்கையாளராக</a:t>
            </a:r>
            <a:r>
              <a:rPr lang="en-US" sz="2500" b="0" dirty="0">
                <a:solidFill>
                  <a:schemeClr val="bg1"/>
                </a:solidFill>
              </a:rPr>
              <a:t>, </a:t>
            </a:r>
            <a:r>
              <a:rPr lang="ta-IN" sz="2500" b="0" dirty="0">
                <a:solidFill>
                  <a:schemeClr val="bg1"/>
                </a:solidFill>
              </a:rPr>
              <a:t>எவர் வேண்டுமானாலும்</a:t>
            </a:r>
            <a:r>
              <a:rPr lang="en-US" sz="2500" b="0" dirty="0">
                <a:solidFill>
                  <a:schemeClr val="bg1"/>
                </a:solidFill>
              </a:rPr>
              <a:t>  </a:t>
            </a:r>
            <a:r>
              <a:rPr lang="ta-IN" sz="2500" b="0" dirty="0">
                <a:solidFill>
                  <a:schemeClr val="bg1"/>
                </a:solidFill>
              </a:rPr>
              <a:t>சரியான </a:t>
            </a:r>
            <a:r>
              <a:rPr lang="ta-IN" sz="2500" b="0" dirty="0" err="1">
                <a:solidFill>
                  <a:schemeClr val="bg1"/>
                </a:solidFill>
              </a:rPr>
              <a:t>சுவாசிப்பு</a:t>
            </a:r>
            <a:r>
              <a:rPr lang="ta-IN" sz="2500" b="0" dirty="0">
                <a:solidFill>
                  <a:schemeClr val="bg1"/>
                </a:solidFill>
              </a:rPr>
              <a:t> </a:t>
            </a:r>
            <a:r>
              <a:rPr lang="ta-IN" sz="2500" b="0" dirty="0" err="1">
                <a:solidFill>
                  <a:schemeClr val="bg1"/>
                </a:solidFill>
              </a:rPr>
              <a:t>சுகாதாரத்தை</a:t>
            </a:r>
            <a:r>
              <a:rPr lang="ta-IN" sz="2500" b="0" dirty="0">
                <a:solidFill>
                  <a:schemeClr val="bg1"/>
                </a:solidFill>
              </a:rPr>
              <a:t> </a:t>
            </a:r>
            <a:r>
              <a:rPr lang="ta-IN" sz="2500" b="0" dirty="0" err="1">
                <a:solidFill>
                  <a:schemeClr val="bg1"/>
                </a:solidFill>
              </a:rPr>
              <a:t>பின்பற்றுமாறு</a:t>
            </a:r>
            <a:r>
              <a:rPr lang="ta-IN" sz="2500" b="0" dirty="0">
                <a:solidFill>
                  <a:schemeClr val="bg1"/>
                </a:solidFill>
              </a:rPr>
              <a:t> பணிவாக ஆலோசனை கூறலாம்</a:t>
            </a:r>
            <a:r>
              <a:rPr lang="en-US" sz="2500" b="0" dirty="0">
                <a:solidFill>
                  <a:schemeClr val="bg1"/>
                </a:solidFill>
              </a:rPr>
              <a:t>.  </a:t>
            </a:r>
          </a:p>
          <a:p>
            <a:pPr marL="342900" lvl="0" indent="-342900" algn="l">
              <a:buFont typeface="Arial" panose="020B0604020202020204" pitchFamily="34" charset="0"/>
              <a:buChar char="•"/>
            </a:pPr>
            <a:endParaRPr lang="en-IN" sz="2500" b="0" dirty="0">
              <a:solidFill>
                <a:schemeClr val="bg1"/>
              </a:solidFill>
            </a:endParaRPr>
          </a:p>
          <a:p>
            <a:pPr marL="342900" lvl="0" indent="-342900" algn="l">
              <a:buFont typeface="Arial" panose="020B0604020202020204" pitchFamily="34" charset="0"/>
              <a:buChar char="•"/>
            </a:pPr>
            <a:r>
              <a:rPr lang="ta-IN" sz="2500" b="0" dirty="0" err="1">
                <a:solidFill>
                  <a:schemeClr val="bg1"/>
                </a:solidFill>
              </a:rPr>
              <a:t>கடைக்காரர்</a:t>
            </a:r>
            <a:r>
              <a:rPr lang="ta-IN" sz="2500" b="0" dirty="0">
                <a:solidFill>
                  <a:schemeClr val="bg1"/>
                </a:solidFill>
              </a:rPr>
              <a:t> </a:t>
            </a:r>
            <a:r>
              <a:rPr lang="ta-IN" sz="2500" b="0" dirty="0" err="1">
                <a:solidFill>
                  <a:schemeClr val="bg1"/>
                </a:solidFill>
              </a:rPr>
              <a:t>ஸ்மிதாவிடம்</a:t>
            </a:r>
            <a:r>
              <a:rPr lang="ta-IN" sz="2500" b="0" dirty="0">
                <a:solidFill>
                  <a:schemeClr val="bg1"/>
                </a:solidFill>
              </a:rPr>
              <a:t> சத்தம் போட்டது தவறு</a:t>
            </a:r>
            <a:r>
              <a:rPr lang="en-US" sz="2500" b="0" dirty="0">
                <a:solidFill>
                  <a:schemeClr val="bg1"/>
                </a:solidFill>
              </a:rPr>
              <a:t>.  </a:t>
            </a:r>
            <a:r>
              <a:rPr lang="ta-IN" sz="2500" b="0" dirty="0">
                <a:solidFill>
                  <a:schemeClr val="bg1"/>
                </a:solidFill>
              </a:rPr>
              <a:t>இது ஒரு களங்கப்படுத்தும் </a:t>
            </a:r>
            <a:r>
              <a:rPr lang="ta-IN" sz="2500" b="0" dirty="0" err="1">
                <a:solidFill>
                  <a:schemeClr val="bg1"/>
                </a:solidFill>
              </a:rPr>
              <a:t>நடத்தையாகும்</a:t>
            </a:r>
            <a:r>
              <a:rPr lang="en-US" sz="2500" b="0" dirty="0">
                <a:solidFill>
                  <a:schemeClr val="bg1"/>
                </a:solidFill>
              </a:rPr>
              <a:t>.  </a:t>
            </a:r>
            <a:r>
              <a:rPr lang="ta-IN" sz="2500" b="0" dirty="0">
                <a:solidFill>
                  <a:schemeClr val="bg1"/>
                </a:solidFill>
              </a:rPr>
              <a:t>அனைவரும் </a:t>
            </a:r>
            <a:r>
              <a:rPr lang="ta-IN" sz="2500" b="0" dirty="0" err="1">
                <a:solidFill>
                  <a:schemeClr val="bg1"/>
                </a:solidFill>
              </a:rPr>
              <a:t>பயந்தாலும்</a:t>
            </a:r>
            <a:r>
              <a:rPr lang="ta-IN" sz="2500" b="0" dirty="0">
                <a:solidFill>
                  <a:schemeClr val="bg1"/>
                </a:solidFill>
              </a:rPr>
              <a:t> கூட</a:t>
            </a:r>
            <a:r>
              <a:rPr lang="en-US" sz="2500" b="0" dirty="0">
                <a:solidFill>
                  <a:schemeClr val="bg1"/>
                </a:solidFill>
              </a:rPr>
              <a:t>, </a:t>
            </a:r>
            <a:r>
              <a:rPr lang="ta-IN" sz="2500" b="0" dirty="0">
                <a:solidFill>
                  <a:schemeClr val="bg1"/>
                </a:solidFill>
              </a:rPr>
              <a:t>சத்தம் போடுவது எந்த விதத்திலும் </a:t>
            </a:r>
            <a:r>
              <a:rPr lang="ta-IN" sz="2500" b="0" dirty="0" err="1">
                <a:solidFill>
                  <a:schemeClr val="bg1"/>
                </a:solidFill>
              </a:rPr>
              <a:t>பயனளிக்காது</a:t>
            </a:r>
            <a:r>
              <a:rPr lang="en-US" sz="2500" b="0" dirty="0">
                <a:solidFill>
                  <a:schemeClr val="bg1"/>
                </a:solidFill>
              </a:rPr>
              <a:t>. </a:t>
            </a:r>
            <a:r>
              <a:rPr lang="ta-IN" sz="2500" b="0" dirty="0">
                <a:solidFill>
                  <a:schemeClr val="bg1"/>
                </a:solidFill>
              </a:rPr>
              <a:t>தங்களிடம் பாகுபாடு </a:t>
            </a:r>
            <a:r>
              <a:rPr lang="ta-IN" sz="2500" b="0" dirty="0" err="1">
                <a:solidFill>
                  <a:schemeClr val="bg1"/>
                </a:solidFill>
              </a:rPr>
              <a:t>காணப்படுவதாக</a:t>
            </a:r>
            <a:r>
              <a:rPr lang="ta-IN" sz="2500" b="0" dirty="0">
                <a:solidFill>
                  <a:schemeClr val="bg1"/>
                </a:solidFill>
              </a:rPr>
              <a:t> மக்கள் </a:t>
            </a:r>
            <a:r>
              <a:rPr lang="ta-IN" sz="2500" b="0" dirty="0" err="1">
                <a:solidFill>
                  <a:schemeClr val="bg1"/>
                </a:solidFill>
              </a:rPr>
              <a:t>நினைத்தால்</a:t>
            </a:r>
            <a:r>
              <a:rPr lang="en-US" sz="2500" b="0" dirty="0">
                <a:solidFill>
                  <a:schemeClr val="bg1"/>
                </a:solidFill>
              </a:rPr>
              <a:t>, </a:t>
            </a:r>
            <a:r>
              <a:rPr lang="ta-IN" sz="2500" b="0" dirty="0">
                <a:solidFill>
                  <a:schemeClr val="bg1"/>
                </a:solidFill>
              </a:rPr>
              <a:t>அவர்கள் தங்களுக்கு பிரச்சினை இருந்தாலும் கூட</a:t>
            </a:r>
            <a:r>
              <a:rPr lang="en-US" sz="2500" b="0" dirty="0">
                <a:solidFill>
                  <a:schemeClr val="bg1"/>
                </a:solidFill>
              </a:rPr>
              <a:t>, </a:t>
            </a:r>
            <a:r>
              <a:rPr lang="ta-IN" sz="2500" b="0" dirty="0">
                <a:solidFill>
                  <a:schemeClr val="bg1"/>
                </a:solidFill>
              </a:rPr>
              <a:t>அதை வெளியே கூற </a:t>
            </a:r>
            <a:r>
              <a:rPr lang="ta-IN" sz="2500" b="0" dirty="0" err="1">
                <a:solidFill>
                  <a:schemeClr val="bg1"/>
                </a:solidFill>
              </a:rPr>
              <a:t>மாட்டார்கள்</a:t>
            </a:r>
            <a:r>
              <a:rPr lang="en-US" sz="2500" b="0" dirty="0">
                <a:solidFill>
                  <a:schemeClr val="bg1"/>
                </a:solidFill>
              </a:rPr>
              <a:t>.   </a:t>
            </a:r>
            <a:r>
              <a:rPr lang="ta-IN" sz="2500" b="0" dirty="0">
                <a:solidFill>
                  <a:schemeClr val="bg1"/>
                </a:solidFill>
              </a:rPr>
              <a:t>மேலும் </a:t>
            </a:r>
            <a:r>
              <a:rPr lang="ta-IN" sz="2500" b="0" dirty="0" err="1">
                <a:solidFill>
                  <a:schemeClr val="bg1"/>
                </a:solidFill>
              </a:rPr>
              <a:t>கடைக்காரரும்</a:t>
            </a:r>
            <a:r>
              <a:rPr lang="ta-IN" sz="2500" b="0" dirty="0">
                <a:solidFill>
                  <a:schemeClr val="bg1"/>
                </a:solidFill>
              </a:rPr>
              <a:t> தொடர்ந்து தனது </a:t>
            </a:r>
            <a:r>
              <a:rPr lang="ta-IN" sz="2500" b="0" dirty="0" err="1">
                <a:solidFill>
                  <a:schemeClr val="bg1"/>
                </a:solidFill>
              </a:rPr>
              <a:t>கவுண்டரை</a:t>
            </a:r>
            <a:r>
              <a:rPr lang="ta-IN" sz="2500" b="0" dirty="0">
                <a:solidFill>
                  <a:schemeClr val="bg1"/>
                </a:solidFill>
              </a:rPr>
              <a:t> </a:t>
            </a:r>
            <a:r>
              <a:rPr lang="ta-IN" sz="2500" b="0" dirty="0" err="1">
                <a:solidFill>
                  <a:schemeClr val="bg1"/>
                </a:solidFill>
              </a:rPr>
              <a:t>டிஸ்இன்ஃபெக்டன்ட்டால்</a:t>
            </a:r>
            <a:r>
              <a:rPr lang="ta-IN" sz="2500" b="0" dirty="0">
                <a:solidFill>
                  <a:schemeClr val="bg1"/>
                </a:solidFill>
              </a:rPr>
              <a:t> </a:t>
            </a:r>
            <a:r>
              <a:rPr lang="ta-IN" sz="2500" b="0" dirty="0" err="1">
                <a:solidFill>
                  <a:schemeClr val="bg1"/>
                </a:solidFill>
              </a:rPr>
              <a:t>துடைப்பது</a:t>
            </a:r>
            <a:r>
              <a:rPr lang="ta-IN" sz="2500" b="0" dirty="0">
                <a:solidFill>
                  <a:schemeClr val="bg1"/>
                </a:solidFill>
              </a:rPr>
              <a:t> மூலம்</a:t>
            </a:r>
            <a:r>
              <a:rPr lang="en-US" sz="2500" b="0" dirty="0">
                <a:solidFill>
                  <a:schemeClr val="bg1"/>
                </a:solidFill>
              </a:rPr>
              <a:t>  </a:t>
            </a:r>
            <a:r>
              <a:rPr lang="ta-IN" sz="2500" b="0" dirty="0" err="1">
                <a:solidFill>
                  <a:schemeClr val="bg1"/>
                </a:solidFill>
              </a:rPr>
              <a:t>கடையில்</a:t>
            </a:r>
            <a:r>
              <a:rPr lang="ta-IN" sz="2500" b="0" dirty="0">
                <a:solidFill>
                  <a:schemeClr val="bg1"/>
                </a:solidFill>
              </a:rPr>
              <a:t> தொற்று இல்லாமல் பராமரிக்க முடியும்</a:t>
            </a:r>
            <a:r>
              <a:rPr lang="en-US" sz="2500" b="0" dirty="0">
                <a:solidFill>
                  <a:schemeClr val="bg1"/>
                </a:solidFill>
              </a:rPr>
              <a:t>.</a:t>
            </a:r>
            <a:endParaRPr lang="en-IN" sz="2500" b="0" dirty="0">
              <a:solidFill>
                <a:schemeClr val="bg1"/>
              </a:solidFill>
            </a:endParaRPr>
          </a:p>
          <a:p>
            <a:pPr algn="l"/>
            <a:r>
              <a:rPr lang="en-US" sz="2500" b="0" dirty="0">
                <a:solidFill>
                  <a:schemeClr val="bg1"/>
                </a:solidFill>
              </a:rPr>
              <a:t> </a:t>
            </a:r>
            <a:endParaRPr lang="en-IN" sz="2500" b="0" dirty="0">
              <a:solidFill>
                <a:schemeClr val="bg1"/>
              </a:solidFill>
            </a:endParaRPr>
          </a:p>
          <a:p>
            <a:pPr algn="l"/>
            <a:r>
              <a:rPr lang="ta-IN" sz="2500" b="0" dirty="0">
                <a:solidFill>
                  <a:schemeClr val="bg1"/>
                </a:solidFill>
              </a:rPr>
              <a:t>ஒரு </a:t>
            </a:r>
            <a:r>
              <a:rPr lang="ta-IN" sz="2500" b="0" dirty="0" err="1">
                <a:solidFill>
                  <a:schemeClr val="bg1"/>
                </a:solidFill>
              </a:rPr>
              <a:t>சுகாதார</a:t>
            </a:r>
            <a:r>
              <a:rPr lang="ta-IN" sz="2500" b="0" dirty="0">
                <a:solidFill>
                  <a:schemeClr val="bg1"/>
                </a:solidFill>
              </a:rPr>
              <a:t> </a:t>
            </a:r>
            <a:r>
              <a:rPr lang="ta-IN" sz="2500" b="0" dirty="0" err="1">
                <a:solidFill>
                  <a:schemeClr val="bg1"/>
                </a:solidFill>
              </a:rPr>
              <a:t>பணியாளராக</a:t>
            </a:r>
            <a:r>
              <a:rPr lang="en-US" sz="2500" b="0" dirty="0">
                <a:solidFill>
                  <a:schemeClr val="bg1"/>
                </a:solidFill>
              </a:rPr>
              <a:t>, </a:t>
            </a:r>
            <a:r>
              <a:rPr lang="ta-IN" sz="2500" b="0" dirty="0">
                <a:solidFill>
                  <a:schemeClr val="bg1"/>
                </a:solidFill>
              </a:rPr>
              <a:t>எனது வேலை </a:t>
            </a:r>
            <a:r>
              <a:rPr lang="ta-IN" sz="2500" b="0" dirty="0" err="1">
                <a:solidFill>
                  <a:schemeClr val="bg1"/>
                </a:solidFill>
              </a:rPr>
              <a:t>பின்வருமாறு</a:t>
            </a:r>
            <a:r>
              <a:rPr lang="ta-IN" sz="2500" b="0" dirty="0">
                <a:solidFill>
                  <a:schemeClr val="bg1"/>
                </a:solidFill>
              </a:rPr>
              <a:t> இருக்கும்</a:t>
            </a:r>
            <a:r>
              <a:rPr lang="en-US" sz="2500" b="0" dirty="0">
                <a:solidFill>
                  <a:schemeClr val="bg1"/>
                </a:solidFill>
              </a:rPr>
              <a:t> : </a:t>
            </a:r>
            <a:endParaRPr lang="en-IN" sz="2500" b="0" dirty="0">
              <a:solidFill>
                <a:schemeClr val="bg1"/>
              </a:solidFill>
            </a:endParaRPr>
          </a:p>
          <a:p>
            <a:pPr marL="342900" lvl="0" indent="-342900" algn="l">
              <a:buFont typeface="Arial" panose="020B0604020202020204" pitchFamily="34" charset="0"/>
              <a:buChar char="•"/>
            </a:pPr>
            <a:r>
              <a:rPr lang="ta-IN" sz="2500" b="0" dirty="0" err="1">
                <a:solidFill>
                  <a:schemeClr val="bg1"/>
                </a:solidFill>
              </a:rPr>
              <a:t>இருமும்</a:t>
            </a:r>
            <a:r>
              <a:rPr lang="ta-IN" sz="2500" b="0" dirty="0">
                <a:solidFill>
                  <a:schemeClr val="bg1"/>
                </a:solidFill>
              </a:rPr>
              <a:t> </a:t>
            </a:r>
            <a:r>
              <a:rPr lang="ta-IN" sz="2500" b="0" dirty="0" err="1">
                <a:solidFill>
                  <a:schemeClr val="bg1"/>
                </a:solidFill>
              </a:rPr>
              <a:t>போது</a:t>
            </a:r>
            <a:r>
              <a:rPr lang="ta-IN" sz="2500" b="0" dirty="0">
                <a:solidFill>
                  <a:schemeClr val="bg1"/>
                </a:solidFill>
              </a:rPr>
              <a:t> முகத்தை ஒரு </a:t>
            </a:r>
            <a:r>
              <a:rPr lang="ta-IN" sz="2500" b="0" dirty="0" err="1">
                <a:solidFill>
                  <a:schemeClr val="bg1"/>
                </a:solidFill>
              </a:rPr>
              <a:t>கைக்குட்டையால்</a:t>
            </a:r>
            <a:r>
              <a:rPr lang="ta-IN" sz="2500" b="0" dirty="0">
                <a:solidFill>
                  <a:schemeClr val="bg1"/>
                </a:solidFill>
              </a:rPr>
              <a:t> </a:t>
            </a:r>
            <a:r>
              <a:rPr lang="ta-IN" sz="2500" b="0" dirty="0" err="1">
                <a:solidFill>
                  <a:schemeClr val="bg1"/>
                </a:solidFill>
              </a:rPr>
              <a:t>மூடிக்</a:t>
            </a:r>
            <a:r>
              <a:rPr lang="ta-IN" sz="2500" b="0" dirty="0">
                <a:solidFill>
                  <a:schemeClr val="bg1"/>
                </a:solidFill>
              </a:rPr>
              <a:t> கொள்ள வேண்டும் என்று </a:t>
            </a:r>
            <a:r>
              <a:rPr lang="ta-IN" sz="2500" b="0" dirty="0" err="1">
                <a:solidFill>
                  <a:schemeClr val="bg1"/>
                </a:solidFill>
              </a:rPr>
              <a:t>ஸ்மிதாவிடம்</a:t>
            </a:r>
            <a:r>
              <a:rPr lang="ta-IN" sz="2500" b="0" dirty="0">
                <a:solidFill>
                  <a:schemeClr val="bg1"/>
                </a:solidFill>
              </a:rPr>
              <a:t> </a:t>
            </a:r>
            <a:r>
              <a:rPr lang="ta-IN" sz="2500" b="0" dirty="0" err="1">
                <a:solidFill>
                  <a:schemeClr val="bg1"/>
                </a:solidFill>
              </a:rPr>
              <a:t>அறிவுறுத்தவும்</a:t>
            </a:r>
            <a:r>
              <a:rPr lang="en-US" sz="2500" b="0" dirty="0">
                <a:solidFill>
                  <a:schemeClr val="bg1"/>
                </a:solidFill>
              </a:rPr>
              <a:t>. PHC-</a:t>
            </a:r>
            <a:r>
              <a:rPr lang="ta-IN" sz="2500" b="0" dirty="0" err="1">
                <a:solidFill>
                  <a:schemeClr val="bg1"/>
                </a:solidFill>
              </a:rPr>
              <a:t>ல்</a:t>
            </a:r>
            <a:r>
              <a:rPr lang="ta-IN" sz="2500" b="0" dirty="0">
                <a:solidFill>
                  <a:schemeClr val="bg1"/>
                </a:solidFill>
              </a:rPr>
              <a:t> மருந்து பெறுமாறு அவருக்கு ஆலோசனை கூறவும்</a:t>
            </a:r>
            <a:r>
              <a:rPr lang="en-US" sz="2500" b="0" dirty="0">
                <a:solidFill>
                  <a:schemeClr val="bg1"/>
                </a:solidFill>
              </a:rPr>
              <a:t>. </a:t>
            </a:r>
          </a:p>
          <a:p>
            <a:pPr marL="342900" lvl="0" indent="-342900" algn="l">
              <a:buFont typeface="Arial" panose="020B0604020202020204" pitchFamily="34" charset="0"/>
              <a:buChar char="•"/>
            </a:pPr>
            <a:endParaRPr lang="en-IN" sz="2500" b="0" dirty="0">
              <a:solidFill>
                <a:schemeClr val="bg1"/>
              </a:solidFill>
            </a:endParaRPr>
          </a:p>
          <a:p>
            <a:pPr marL="342900" lvl="0" indent="-342900" algn="l">
              <a:buFont typeface="Arial" panose="020B0604020202020204" pitchFamily="34" charset="0"/>
              <a:buChar char="•"/>
            </a:pPr>
            <a:r>
              <a:rPr lang="ta-IN" sz="2500" b="0" dirty="0" err="1">
                <a:solidFill>
                  <a:schemeClr val="bg1"/>
                </a:solidFill>
              </a:rPr>
              <a:t>எவருக்கு</a:t>
            </a:r>
            <a:r>
              <a:rPr lang="ta-IN" sz="2500" b="0" dirty="0">
                <a:solidFill>
                  <a:schemeClr val="bg1"/>
                </a:solidFill>
              </a:rPr>
              <a:t> வேண்டுமானாலும்</a:t>
            </a:r>
            <a:r>
              <a:rPr lang="en-US" sz="2500" b="0" dirty="0">
                <a:solidFill>
                  <a:schemeClr val="bg1"/>
                </a:solidFill>
              </a:rPr>
              <a:t>  </a:t>
            </a:r>
            <a:r>
              <a:rPr lang="ta-IN" sz="2500" b="0" dirty="0">
                <a:solidFill>
                  <a:schemeClr val="bg1"/>
                </a:solidFill>
              </a:rPr>
              <a:t>இருமல் வரலாம் மற்றும் இருமல் </a:t>
            </a:r>
            <a:r>
              <a:rPr lang="ta-IN" sz="2500" b="0" dirty="0" err="1">
                <a:solidFill>
                  <a:schemeClr val="bg1"/>
                </a:solidFill>
              </a:rPr>
              <a:t>வருவதால்</a:t>
            </a:r>
            <a:r>
              <a:rPr lang="ta-IN" sz="2500" b="0" dirty="0">
                <a:solidFill>
                  <a:schemeClr val="bg1"/>
                </a:solidFill>
              </a:rPr>
              <a:t> அவர்களுக்கு </a:t>
            </a:r>
            <a:r>
              <a:rPr lang="ta-IN" sz="2500" b="0" dirty="0" err="1">
                <a:solidFill>
                  <a:schemeClr val="bg1"/>
                </a:solidFill>
              </a:rPr>
              <a:t>கொரோனா</a:t>
            </a:r>
            <a:r>
              <a:rPr lang="ta-IN" sz="2500" b="0" dirty="0">
                <a:solidFill>
                  <a:schemeClr val="bg1"/>
                </a:solidFill>
              </a:rPr>
              <a:t> </a:t>
            </a:r>
            <a:r>
              <a:rPr lang="ta-IN" sz="2500" b="0" dirty="0" err="1">
                <a:solidFill>
                  <a:schemeClr val="bg1"/>
                </a:solidFill>
              </a:rPr>
              <a:t>வைரஸ்</a:t>
            </a:r>
            <a:r>
              <a:rPr lang="ta-IN" sz="2500" b="0" dirty="0">
                <a:solidFill>
                  <a:schemeClr val="bg1"/>
                </a:solidFill>
              </a:rPr>
              <a:t> இருப்பதாக பொருள் </a:t>
            </a:r>
            <a:r>
              <a:rPr lang="ta-IN" sz="2500" b="0" dirty="0" err="1">
                <a:solidFill>
                  <a:schemeClr val="bg1"/>
                </a:solidFill>
              </a:rPr>
              <a:t>படாது</a:t>
            </a:r>
            <a:r>
              <a:rPr lang="en-US" sz="2500" b="0" dirty="0">
                <a:solidFill>
                  <a:schemeClr val="bg1"/>
                </a:solidFill>
              </a:rPr>
              <a:t>. </a:t>
            </a:r>
            <a:r>
              <a:rPr lang="ta-IN" sz="2500" b="0" dirty="0">
                <a:solidFill>
                  <a:schemeClr val="bg1"/>
                </a:solidFill>
              </a:rPr>
              <a:t>எனினும் </a:t>
            </a:r>
            <a:r>
              <a:rPr lang="ta-IN" sz="2500" b="0" dirty="0" err="1">
                <a:solidFill>
                  <a:schemeClr val="bg1"/>
                </a:solidFill>
              </a:rPr>
              <a:t>எவருக்கு</a:t>
            </a:r>
            <a:r>
              <a:rPr lang="ta-IN" sz="2500" b="0" dirty="0">
                <a:solidFill>
                  <a:schemeClr val="bg1"/>
                </a:solidFill>
              </a:rPr>
              <a:t> வேண்டுமானாலும் நோய் தொற்று  </a:t>
            </a:r>
            <a:r>
              <a:rPr lang="ta-IN" sz="2500" b="0" dirty="0" err="1">
                <a:solidFill>
                  <a:schemeClr val="bg1"/>
                </a:solidFill>
              </a:rPr>
              <a:t>உண்டாகலாம்</a:t>
            </a:r>
            <a:r>
              <a:rPr lang="ta-IN" sz="2500" b="0" dirty="0">
                <a:solidFill>
                  <a:schemeClr val="bg1"/>
                </a:solidFill>
              </a:rPr>
              <a:t> என்பதால்</a:t>
            </a:r>
            <a:r>
              <a:rPr lang="en-US" sz="2500" b="0" dirty="0">
                <a:solidFill>
                  <a:schemeClr val="bg1"/>
                </a:solidFill>
              </a:rPr>
              <a:t>, </a:t>
            </a:r>
            <a:r>
              <a:rPr lang="ta-IN" sz="2500" b="0" dirty="0" err="1">
                <a:solidFill>
                  <a:schemeClr val="bg1"/>
                </a:solidFill>
              </a:rPr>
              <a:t>கவுண்ட்டரில்</a:t>
            </a:r>
            <a:r>
              <a:rPr lang="ta-IN" sz="2500" b="0" dirty="0">
                <a:solidFill>
                  <a:schemeClr val="bg1"/>
                </a:solidFill>
              </a:rPr>
              <a:t> </a:t>
            </a:r>
            <a:r>
              <a:rPr lang="ta-IN" sz="2500" b="0" dirty="0" err="1">
                <a:solidFill>
                  <a:schemeClr val="bg1"/>
                </a:solidFill>
              </a:rPr>
              <a:t>டிஷ்யு</a:t>
            </a:r>
            <a:r>
              <a:rPr lang="ta-IN" sz="2500" b="0" dirty="0">
                <a:solidFill>
                  <a:schemeClr val="bg1"/>
                </a:solidFill>
              </a:rPr>
              <a:t> பாக்ஸ் மற்றும் </a:t>
            </a:r>
            <a:r>
              <a:rPr lang="ta-IN" sz="2500" b="0" dirty="0" err="1">
                <a:solidFill>
                  <a:schemeClr val="bg1"/>
                </a:solidFill>
              </a:rPr>
              <a:t>ஹேண்ட்</a:t>
            </a:r>
            <a:r>
              <a:rPr lang="ta-IN" sz="2500" b="0" dirty="0">
                <a:solidFill>
                  <a:schemeClr val="bg1"/>
                </a:solidFill>
              </a:rPr>
              <a:t> </a:t>
            </a:r>
            <a:r>
              <a:rPr lang="ta-IN" sz="2500" b="0" dirty="0" err="1">
                <a:solidFill>
                  <a:schemeClr val="bg1"/>
                </a:solidFill>
              </a:rPr>
              <a:t>சேனிடைஸரை</a:t>
            </a:r>
            <a:r>
              <a:rPr lang="ta-IN" sz="2500" b="0" dirty="0">
                <a:solidFill>
                  <a:schemeClr val="bg1"/>
                </a:solidFill>
              </a:rPr>
              <a:t> </a:t>
            </a:r>
            <a:r>
              <a:rPr lang="ta-IN" sz="2500" b="0" dirty="0" err="1">
                <a:solidFill>
                  <a:schemeClr val="bg1"/>
                </a:solidFill>
              </a:rPr>
              <a:t>வைத்தோ</a:t>
            </a:r>
            <a:r>
              <a:rPr lang="ta-IN" sz="2500" b="0" dirty="0">
                <a:solidFill>
                  <a:schemeClr val="bg1"/>
                </a:solidFill>
              </a:rPr>
              <a:t> அல்லது </a:t>
            </a:r>
            <a:r>
              <a:rPr lang="ta-IN" sz="2500" b="0" dirty="0" err="1">
                <a:solidFill>
                  <a:schemeClr val="bg1"/>
                </a:solidFill>
              </a:rPr>
              <a:t>கடைக்கு</a:t>
            </a:r>
            <a:r>
              <a:rPr lang="ta-IN" sz="2500" b="0" dirty="0">
                <a:solidFill>
                  <a:schemeClr val="bg1"/>
                </a:solidFill>
              </a:rPr>
              <a:t> </a:t>
            </a:r>
            <a:r>
              <a:rPr lang="ta-IN" sz="2500" b="0" dirty="0" err="1">
                <a:solidFill>
                  <a:schemeClr val="bg1"/>
                </a:solidFill>
              </a:rPr>
              <a:t>வருபவர்கள்</a:t>
            </a:r>
            <a:r>
              <a:rPr lang="ta-IN" sz="2500" b="0" dirty="0">
                <a:solidFill>
                  <a:schemeClr val="bg1"/>
                </a:solidFill>
              </a:rPr>
              <a:t> </a:t>
            </a:r>
            <a:r>
              <a:rPr lang="ta-IN" sz="2500" b="0" dirty="0" err="1">
                <a:solidFill>
                  <a:schemeClr val="bg1"/>
                </a:solidFill>
              </a:rPr>
              <a:t>கைகளைக்</a:t>
            </a:r>
            <a:r>
              <a:rPr lang="ta-IN" sz="2500" b="0" dirty="0">
                <a:solidFill>
                  <a:schemeClr val="bg1"/>
                </a:solidFill>
              </a:rPr>
              <a:t> </a:t>
            </a:r>
            <a:r>
              <a:rPr lang="ta-IN" sz="2500" b="0" dirty="0" err="1">
                <a:solidFill>
                  <a:schemeClr val="bg1"/>
                </a:solidFill>
              </a:rPr>
              <a:t>கழுவ</a:t>
            </a:r>
            <a:r>
              <a:rPr lang="ta-IN" sz="2500" b="0" dirty="0">
                <a:solidFill>
                  <a:schemeClr val="bg1"/>
                </a:solidFill>
              </a:rPr>
              <a:t> ஒரு கை </a:t>
            </a:r>
            <a:r>
              <a:rPr lang="ta-IN" sz="2500" b="0" dirty="0" err="1">
                <a:solidFill>
                  <a:schemeClr val="bg1"/>
                </a:solidFill>
              </a:rPr>
              <a:t>கழுவும்</a:t>
            </a:r>
            <a:r>
              <a:rPr lang="ta-IN" sz="2500" b="0" dirty="0">
                <a:solidFill>
                  <a:schemeClr val="bg1"/>
                </a:solidFill>
              </a:rPr>
              <a:t> இடத்தை </a:t>
            </a:r>
            <a:r>
              <a:rPr lang="ta-IN" sz="2500" b="0" dirty="0" err="1">
                <a:solidFill>
                  <a:schemeClr val="bg1"/>
                </a:solidFill>
              </a:rPr>
              <a:t>பராமரித்தோ</a:t>
            </a:r>
            <a:r>
              <a:rPr lang="ta-IN" sz="2500" b="0" dirty="0">
                <a:solidFill>
                  <a:schemeClr val="bg1"/>
                </a:solidFill>
              </a:rPr>
              <a:t> அவர்களுக்கு உதவலாம்</a:t>
            </a:r>
            <a:r>
              <a:rPr lang="en-US" sz="2500" b="0" dirty="0">
                <a:solidFill>
                  <a:schemeClr val="bg1"/>
                </a:solidFill>
              </a:rPr>
              <a:t>.  </a:t>
            </a:r>
            <a:endParaRPr lang="en-IN" sz="2500" b="0" dirty="0">
              <a:solidFill>
                <a:schemeClr val="bg1"/>
              </a:solidFill>
            </a:endParaRPr>
          </a:p>
          <a:p>
            <a:pPr marL="342900" lvl="0" indent="-342900" algn="l">
              <a:buFont typeface="Arial" panose="020B0604020202020204" pitchFamily="34" charset="0"/>
              <a:buChar char="•"/>
            </a:pPr>
            <a:r>
              <a:rPr lang="ta-IN" sz="2500" b="0" dirty="0" err="1">
                <a:solidFill>
                  <a:schemeClr val="bg1"/>
                </a:solidFill>
              </a:rPr>
              <a:t>சுவாச</a:t>
            </a:r>
            <a:r>
              <a:rPr lang="ta-IN" sz="2500" b="0" dirty="0">
                <a:solidFill>
                  <a:schemeClr val="bg1"/>
                </a:solidFill>
              </a:rPr>
              <a:t> சுகாதாரம் குறித்து மக்களுக்கு ஆலோசனை கூறவும்</a:t>
            </a:r>
            <a:r>
              <a:rPr lang="en-US" sz="2500" b="0" dirty="0">
                <a:solidFill>
                  <a:schemeClr val="bg1"/>
                </a:solidFill>
              </a:rPr>
              <a:t>. </a:t>
            </a:r>
            <a:endParaRPr lang="en-IN" sz="2500" b="0" dirty="0">
              <a:solidFill>
                <a:schemeClr val="bg1"/>
              </a:solidFill>
            </a:endParaRPr>
          </a:p>
        </p:txBody>
      </p:sp>
      <p:grpSp>
        <p:nvGrpSpPr>
          <p:cNvPr id="31" name="Group">
            <a:extLst>
              <a:ext uri="{FF2B5EF4-FFF2-40B4-BE49-F238E27FC236}">
                <a16:creationId xmlns:a16="http://schemas.microsoft.com/office/drawing/2014/main" id="{EAD09635-9356-2D44-9B75-FF6DC8A0651C}"/>
              </a:ext>
            </a:extLst>
          </p:cNvPr>
          <p:cNvGrpSpPr/>
          <p:nvPr/>
        </p:nvGrpSpPr>
        <p:grpSpPr>
          <a:xfrm>
            <a:off x="12383857" y="370023"/>
            <a:ext cx="3627816" cy="1021626"/>
            <a:chOff x="0" y="0"/>
            <a:chExt cx="3627814" cy="1021624"/>
          </a:xfrm>
        </p:grpSpPr>
        <p:sp>
          <p:nvSpPr>
            <p:cNvPr id="32" name="Rounded Rectangle">
              <a:extLst>
                <a:ext uri="{FF2B5EF4-FFF2-40B4-BE49-F238E27FC236}">
                  <a16:creationId xmlns:a16="http://schemas.microsoft.com/office/drawing/2014/main" id="{B9D19CB1-D9F7-0C4A-9401-BFD239E7A0ED}"/>
                </a:ext>
              </a:extLst>
            </p:cNvPr>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 name="ANSWERS">
              <a:extLst>
                <a:ext uri="{FF2B5EF4-FFF2-40B4-BE49-F238E27FC236}">
                  <a16:creationId xmlns:a16="http://schemas.microsoft.com/office/drawing/2014/main" id="{B92E6F80-86A2-DA49-BE29-9558D876A0F0}"/>
                </a:ext>
              </a:extLst>
            </p:cNvPr>
            <p:cNvSpPr txBox="1"/>
            <p:nvPr/>
          </p:nvSpPr>
          <p:spPr>
            <a:xfrm>
              <a:off x="587060" y="218711"/>
              <a:ext cx="2096855" cy="564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solidFill>
                    <a:srgbClr val="002135"/>
                  </a:solidFill>
                </a:defRPr>
              </a:lvl1pPr>
            </a:lstStyle>
            <a:p>
              <a:r>
                <a:rPr lang="ta-IN" sz="3000" b="0" dirty="0">
                  <a:ea typeface="Calibri" panose="020F0502020204030204" pitchFamily="34" charset="0"/>
                  <a:cs typeface="Latha" panose="020B0604020202020204" pitchFamily="34" charset="0"/>
                </a:rPr>
                <a:t>பதில்கள்</a:t>
              </a:r>
              <a:r>
                <a:rPr lang="en-IN" sz="3000" b="0" dirty="0"/>
                <a:t> </a:t>
              </a:r>
              <a:endParaRPr lang="en-US" sz="3000" b="0"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p:cNvGrpSpPr/>
          <p:nvPr/>
        </p:nvGrpSpPr>
        <p:grpSpPr>
          <a:xfrm>
            <a:off x="300010" y="12315300"/>
            <a:ext cx="4601210" cy="995767"/>
            <a:chOff x="0" y="0"/>
            <a:chExt cx="4601208" cy="995765"/>
          </a:xfrm>
        </p:grpSpPr>
        <p:pic>
          <p:nvPicPr>
            <p:cNvPr id="4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24" name="Group"/>
          <p:cNvGrpSpPr/>
          <p:nvPr/>
        </p:nvGrpSpPr>
        <p:grpSpPr>
          <a:xfrm>
            <a:off x="23097931" y="13055998"/>
            <a:ext cx="2098870" cy="1540535"/>
            <a:chOff x="0" y="2516"/>
            <a:chExt cx="2098868" cy="1540533"/>
          </a:xfrm>
        </p:grpSpPr>
        <p:sp>
          <p:nvSpPr>
            <p:cNvPr id="422" name="10"/>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4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425" name="SOCIAL DISTANCING :  deliberately increasing the physical space between people to avoid spreading illness. Staying at least 1 meter away from other people lessens your chances of catching COVID-19."/>
          <p:cNvSpPr txBox="1"/>
          <p:nvPr/>
        </p:nvSpPr>
        <p:spPr>
          <a:xfrm>
            <a:off x="1083959" y="1874695"/>
            <a:ext cx="21655132" cy="148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lang="ta-IN" b="0" dirty="0">
                <a:solidFill>
                  <a:schemeClr val="bg1"/>
                </a:solidFill>
              </a:rPr>
              <a:t>சமூக </a:t>
            </a:r>
            <a:r>
              <a:rPr lang="ta-IN" b="0" dirty="0" err="1">
                <a:solidFill>
                  <a:schemeClr val="bg1"/>
                </a:solidFill>
              </a:rPr>
              <a:t>ஒன்றுகூடல்களை</a:t>
            </a:r>
            <a:r>
              <a:rPr lang="ta-IN" b="0" dirty="0">
                <a:solidFill>
                  <a:schemeClr val="bg1"/>
                </a:solidFill>
              </a:rPr>
              <a:t> தவிர்த்தல்</a:t>
            </a:r>
            <a:r>
              <a:rPr lang="en-US" b="0" dirty="0">
                <a:solidFill>
                  <a:schemeClr val="bg1"/>
                </a:solidFill>
              </a:rPr>
              <a:t> : </a:t>
            </a:r>
            <a:r>
              <a:rPr lang="ta-IN" b="0" dirty="0">
                <a:solidFill>
                  <a:schemeClr val="bg1"/>
                </a:solidFill>
              </a:rPr>
              <a:t>நோய் </a:t>
            </a:r>
            <a:r>
              <a:rPr lang="ta-IN" b="0" dirty="0" err="1">
                <a:solidFill>
                  <a:schemeClr val="bg1"/>
                </a:solidFill>
              </a:rPr>
              <a:t>பரவுவதை</a:t>
            </a:r>
            <a:r>
              <a:rPr lang="ta-IN" b="0" dirty="0">
                <a:solidFill>
                  <a:schemeClr val="bg1"/>
                </a:solidFill>
              </a:rPr>
              <a:t> தடுக்க</a:t>
            </a:r>
            <a:r>
              <a:rPr lang="en-US" b="0" dirty="0">
                <a:solidFill>
                  <a:schemeClr val="bg1"/>
                </a:solidFill>
              </a:rPr>
              <a:t>, </a:t>
            </a:r>
            <a:r>
              <a:rPr lang="ta-IN" b="0" dirty="0">
                <a:solidFill>
                  <a:schemeClr val="bg1"/>
                </a:solidFill>
              </a:rPr>
              <a:t>வேண்டுமென்றே மக்களுக்கு இடையே உடல் </a:t>
            </a:r>
            <a:r>
              <a:rPr lang="ta-IN" b="0" dirty="0" err="1">
                <a:solidFill>
                  <a:schemeClr val="bg1"/>
                </a:solidFill>
              </a:rPr>
              <a:t>ரீதியான</a:t>
            </a:r>
            <a:r>
              <a:rPr lang="ta-IN" b="0" dirty="0">
                <a:solidFill>
                  <a:schemeClr val="bg1"/>
                </a:solidFill>
              </a:rPr>
              <a:t> </a:t>
            </a:r>
            <a:r>
              <a:rPr lang="ta-IN" b="0" dirty="0" err="1">
                <a:solidFill>
                  <a:schemeClr val="bg1"/>
                </a:solidFill>
              </a:rPr>
              <a:t>இடைவெளியை</a:t>
            </a:r>
            <a:r>
              <a:rPr lang="ta-IN" b="0" dirty="0">
                <a:solidFill>
                  <a:schemeClr val="bg1"/>
                </a:solidFill>
              </a:rPr>
              <a:t> அதிகரித்தல்</a:t>
            </a:r>
            <a:r>
              <a:rPr lang="en-US" b="0" dirty="0">
                <a:solidFill>
                  <a:schemeClr val="bg1"/>
                </a:solidFill>
              </a:rPr>
              <a:t>.  </a:t>
            </a:r>
            <a:r>
              <a:rPr lang="ta-IN" b="0" dirty="0" err="1">
                <a:solidFill>
                  <a:schemeClr val="bg1"/>
                </a:solidFill>
              </a:rPr>
              <a:t>பிறரிடமிருந்து</a:t>
            </a:r>
            <a:r>
              <a:rPr lang="ta-IN" b="0" dirty="0">
                <a:solidFill>
                  <a:schemeClr val="bg1"/>
                </a:solidFill>
              </a:rPr>
              <a:t> குறைந்தது ஒரு </a:t>
            </a:r>
            <a:r>
              <a:rPr lang="ta-IN" b="0" dirty="0" err="1">
                <a:solidFill>
                  <a:schemeClr val="bg1"/>
                </a:solidFill>
              </a:rPr>
              <a:t>மீட்டர்</a:t>
            </a:r>
            <a:r>
              <a:rPr lang="ta-IN" b="0" dirty="0">
                <a:solidFill>
                  <a:schemeClr val="bg1"/>
                </a:solidFill>
              </a:rPr>
              <a:t> தூரத்தில் இருப்பதால்</a:t>
            </a:r>
            <a:r>
              <a:rPr lang="en-US" b="0" dirty="0">
                <a:solidFill>
                  <a:schemeClr val="bg1"/>
                </a:solidFill>
              </a:rPr>
              <a:t>, </a:t>
            </a:r>
            <a:r>
              <a:rPr lang="ta-IN" b="0" dirty="0">
                <a:solidFill>
                  <a:schemeClr val="bg1"/>
                </a:solidFill>
              </a:rPr>
              <a:t>உங்களுக்கு </a:t>
            </a:r>
            <a:r>
              <a:rPr lang="en-US" b="0" dirty="0">
                <a:solidFill>
                  <a:schemeClr val="bg1"/>
                </a:solidFill>
              </a:rPr>
              <a:t>COVID-19  </a:t>
            </a:r>
            <a:r>
              <a:rPr lang="ta-IN" b="0" dirty="0" err="1">
                <a:solidFill>
                  <a:schemeClr val="bg1"/>
                </a:solidFill>
              </a:rPr>
              <a:t>பீடிக்கும்</a:t>
            </a:r>
            <a:r>
              <a:rPr lang="ta-IN" b="0" dirty="0">
                <a:solidFill>
                  <a:schemeClr val="bg1"/>
                </a:solidFill>
              </a:rPr>
              <a:t> அபாயம் குறையும்</a:t>
            </a:r>
            <a:endParaRPr lang="en-IN" b="0" dirty="0">
              <a:solidFill>
                <a:schemeClr val="bg1"/>
              </a:solidFill>
            </a:endParaRPr>
          </a:p>
        </p:txBody>
      </p:sp>
      <p:grpSp>
        <p:nvGrpSpPr>
          <p:cNvPr id="428" name="Group"/>
          <p:cNvGrpSpPr/>
          <p:nvPr/>
        </p:nvGrpSpPr>
        <p:grpSpPr>
          <a:xfrm>
            <a:off x="5413144" y="359990"/>
            <a:ext cx="13557713" cy="1297968"/>
            <a:chOff x="0" y="0"/>
            <a:chExt cx="13557711" cy="1297966"/>
          </a:xfrm>
        </p:grpSpPr>
        <p:sp>
          <p:nvSpPr>
            <p:cNvPr id="42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27" name="WHAT ARE WE GOING TO LEARN?"/>
            <p:cNvSpPr txBox="1"/>
            <p:nvPr/>
          </p:nvSpPr>
          <p:spPr>
            <a:xfrm>
              <a:off x="408522" y="289911"/>
              <a:ext cx="12740665" cy="718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pPr lvl="0"/>
              <a:r>
                <a:rPr lang="ta-IN" sz="4000" b="0" dirty="0">
                  <a:solidFill>
                    <a:srgbClr val="000000"/>
                  </a:solidFill>
                </a:rPr>
                <a:t>தடுத்தல் : சமூக </a:t>
              </a:r>
              <a:r>
                <a:rPr lang="ta-IN" sz="4000" b="0" dirty="0" err="1">
                  <a:solidFill>
                    <a:srgbClr val="000000"/>
                  </a:solidFill>
                </a:rPr>
                <a:t>ஒன்றுகூடல்களை</a:t>
              </a:r>
              <a:r>
                <a:rPr lang="ta-IN" sz="4000" b="0" dirty="0">
                  <a:solidFill>
                    <a:srgbClr val="000000"/>
                  </a:solidFill>
                </a:rPr>
                <a:t> தவிர்த்தல் </a:t>
              </a:r>
              <a:endParaRPr lang="ta-IN" sz="4000" b="0" dirty="0">
                <a:solidFill>
                  <a:srgbClr val="000000"/>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CC48F4C7-BEDB-AA4B-AE0E-9D39E2C31947}"/>
              </a:ext>
            </a:extLst>
          </p:cNvPr>
          <p:cNvGrpSpPr/>
          <p:nvPr/>
        </p:nvGrpSpPr>
        <p:grpSpPr>
          <a:xfrm>
            <a:off x="1174578" y="3523446"/>
            <a:ext cx="22047742" cy="3711189"/>
            <a:chOff x="2195289" y="3507790"/>
            <a:chExt cx="19442690" cy="3711189"/>
          </a:xfrm>
        </p:grpSpPr>
        <p:sp>
          <p:nvSpPr>
            <p:cNvPr id="429" name="Rounded Rectangle"/>
            <p:cNvSpPr/>
            <p:nvPr/>
          </p:nvSpPr>
          <p:spPr>
            <a:xfrm>
              <a:off x="2195289" y="3507790"/>
              <a:ext cx="19442690"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defRPr sz="3200">
                  <a:solidFill>
                    <a:srgbClr val="FFFFFF"/>
                  </a:solidFill>
                </a:defRPr>
              </a:lvl1pPr>
            </a:lstStyle>
            <a:p>
              <a:endParaRPr b="0" dirty="0">
                <a:latin typeface="Arial" panose="020B0604020202020204" pitchFamily="34" charset="0"/>
                <a:cs typeface="Arial" panose="020B0604020202020204" pitchFamily="34" charset="0"/>
              </a:endParaRPr>
            </a:p>
          </p:txBody>
        </p:sp>
        <p:sp>
          <p:nvSpPr>
            <p:cNvPr id="431" name="DO"/>
            <p:cNvSpPr txBox="1"/>
            <p:nvPr/>
          </p:nvSpPr>
          <p:spPr>
            <a:xfrm>
              <a:off x="2772321" y="4489803"/>
              <a:ext cx="4322789" cy="16106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pPr algn="l"/>
              <a:r>
                <a:rPr lang="ta-IN" sz="4400" dirty="0">
                  <a:solidFill>
                    <a:schemeClr val="tx1"/>
                  </a:solidFill>
                  <a:ea typeface="Calibri" panose="020F0502020204030204" pitchFamily="34" charset="0"/>
                  <a:cs typeface="Latha" panose="020B0604020202020204" pitchFamily="34" charset="0"/>
                </a:rPr>
                <a:t>செய்ய </a:t>
              </a:r>
              <a:endParaRPr lang="en-US" sz="4400" dirty="0">
                <a:solidFill>
                  <a:schemeClr val="tx1"/>
                </a:solidFill>
                <a:ea typeface="Calibri" panose="020F0502020204030204" pitchFamily="34" charset="0"/>
                <a:cs typeface="Latha" panose="020B0604020202020204" pitchFamily="34" charset="0"/>
              </a:endParaRPr>
            </a:p>
            <a:p>
              <a:pPr algn="l"/>
              <a:r>
                <a:rPr lang="ta-IN" sz="4400" dirty="0" err="1">
                  <a:solidFill>
                    <a:schemeClr val="tx1"/>
                  </a:solidFill>
                  <a:ea typeface="Calibri" panose="020F0502020204030204" pitchFamily="34" charset="0"/>
                  <a:cs typeface="Latha" panose="020B0604020202020204" pitchFamily="34" charset="0"/>
                </a:rPr>
                <a:t>வேண்டியவை</a:t>
              </a:r>
              <a:r>
                <a:rPr lang="en-IN" sz="5400" dirty="0">
                  <a:solidFill>
                    <a:schemeClr val="tx1"/>
                  </a:solidFill>
                </a:rPr>
                <a:t> </a:t>
              </a:r>
              <a:endParaRPr lang="en-US" sz="5400" dirty="0">
                <a:solidFill>
                  <a:schemeClr val="tx1"/>
                </a:solidFill>
              </a:endParaRPr>
            </a:p>
          </p:txBody>
        </p:sp>
      </p:grpSp>
      <p:pic>
        <p:nvPicPr>
          <p:cNvPr id="432" name="Image" descr="Image"/>
          <p:cNvPicPr>
            <a:picLocks noChangeAspect="1"/>
          </p:cNvPicPr>
          <p:nvPr/>
        </p:nvPicPr>
        <p:blipFill>
          <a:blip r:embed="rId7"/>
          <a:stretch>
            <a:fillRect/>
          </a:stretch>
        </p:blipFill>
        <p:spPr>
          <a:xfrm>
            <a:off x="18376626" y="3690450"/>
            <a:ext cx="4362465" cy="3421156"/>
          </a:xfrm>
          <a:prstGeom prst="rect">
            <a:avLst/>
          </a:prstGeom>
          <a:ln w="12700" cap="flat">
            <a:noFill/>
            <a:miter lim="400000"/>
          </a:ln>
          <a:effectLst>
            <a:outerShdw blurRad="63500" dist="25400" dir="5400000" rotWithShape="0">
              <a:srgbClr val="000000">
                <a:alpha val="50000"/>
              </a:srgbClr>
            </a:outerShdw>
          </a:effectLst>
        </p:spPr>
      </p:pic>
      <p:grpSp>
        <p:nvGrpSpPr>
          <p:cNvPr id="3" name="Group 2">
            <a:extLst>
              <a:ext uri="{FF2B5EF4-FFF2-40B4-BE49-F238E27FC236}">
                <a16:creationId xmlns:a16="http://schemas.microsoft.com/office/drawing/2014/main" id="{61C90268-4851-6248-BE9E-8BB00052E774}"/>
              </a:ext>
            </a:extLst>
          </p:cNvPr>
          <p:cNvGrpSpPr/>
          <p:nvPr/>
        </p:nvGrpSpPr>
        <p:grpSpPr>
          <a:xfrm>
            <a:off x="1168128" y="7500911"/>
            <a:ext cx="22047743" cy="4263185"/>
            <a:chOff x="1168129" y="7545216"/>
            <a:chExt cx="22047743" cy="4263185"/>
          </a:xfrm>
          <a:solidFill>
            <a:schemeClr val="accent1">
              <a:lumMod val="20000"/>
              <a:lumOff val="80000"/>
            </a:schemeClr>
          </a:solidFill>
        </p:grpSpPr>
        <p:sp>
          <p:nvSpPr>
            <p:cNvPr id="434" name="Rounded Rectangle"/>
            <p:cNvSpPr/>
            <p:nvPr/>
          </p:nvSpPr>
          <p:spPr>
            <a:xfrm>
              <a:off x="1168129" y="7545216"/>
              <a:ext cx="22047743" cy="4263185"/>
            </a:xfrm>
            <a:prstGeom prst="roundRect">
              <a:avLst>
                <a:gd name="adj" fmla="val 49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36" name="DON’T"/>
            <p:cNvSpPr txBox="1"/>
            <p:nvPr/>
          </p:nvSpPr>
          <p:spPr>
            <a:xfrm>
              <a:off x="1650203" y="8655044"/>
              <a:ext cx="5080705" cy="1773819"/>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5000">
                  <a:solidFill>
                    <a:schemeClr val="accent5">
                      <a:hueOff val="-82419"/>
                      <a:satOff val="-9513"/>
                      <a:lumOff val="-16343"/>
                    </a:schemeClr>
                  </a:solidFill>
                </a:defRPr>
              </a:lvl1pPr>
            </a:lstStyle>
            <a:p>
              <a:pPr algn="l">
                <a:lnSpc>
                  <a:spcPct val="115000"/>
                </a:lnSpc>
                <a:spcAft>
                  <a:spcPts val="1000"/>
                </a:spcAft>
              </a:pPr>
              <a:r>
                <a:rPr lang="ta-IN" sz="4800" dirty="0" err="1">
                  <a:solidFill>
                    <a:schemeClr val="tx1"/>
                  </a:solidFill>
                  <a:latin typeface="Calibri" panose="020F0502020204030204" pitchFamily="34" charset="0"/>
                  <a:ea typeface="Calibri" panose="020F0502020204030204" pitchFamily="34" charset="0"/>
                  <a:cs typeface="Latha" panose="020B0604020202020204" pitchFamily="34" charset="0"/>
                </a:rPr>
                <a:t>செய்யக்</a:t>
              </a:r>
              <a:r>
                <a:rPr lang="ta-IN" sz="4800" dirty="0">
                  <a:solidFill>
                    <a:schemeClr val="tx1"/>
                  </a:solidFill>
                  <a:latin typeface="Calibri" panose="020F0502020204030204" pitchFamily="34" charset="0"/>
                  <a:ea typeface="Calibri" panose="020F0502020204030204" pitchFamily="34" charset="0"/>
                  <a:cs typeface="Latha" panose="020B0604020202020204" pitchFamily="34" charset="0"/>
                </a:rPr>
                <a:t> </a:t>
              </a:r>
              <a:r>
                <a:rPr lang="ta-IN" sz="4800" dirty="0" err="1">
                  <a:solidFill>
                    <a:schemeClr val="tx1"/>
                  </a:solidFill>
                  <a:latin typeface="Calibri" panose="020F0502020204030204" pitchFamily="34" charset="0"/>
                  <a:ea typeface="Calibri" panose="020F0502020204030204" pitchFamily="34" charset="0"/>
                  <a:cs typeface="Latha" panose="020B0604020202020204" pitchFamily="34" charset="0"/>
                </a:rPr>
                <a:t>கூடாதவை</a:t>
              </a:r>
              <a:endParaRPr lang="en-IN" sz="4000" dirty="0">
                <a:solidFill>
                  <a:schemeClr val="tx1"/>
                </a:solidFill>
                <a:latin typeface="Calibri" panose="020F0502020204030204" pitchFamily="34" charset="0"/>
                <a:ea typeface="Calibri" panose="020F0502020204030204" pitchFamily="34" charset="0"/>
                <a:cs typeface="Latha" panose="020B0604020202020204" pitchFamily="34" charset="0"/>
              </a:endParaRPr>
            </a:p>
          </p:txBody>
        </p:sp>
      </p:grpSp>
      <p:pic>
        <p:nvPicPr>
          <p:cNvPr id="437" name="Image" descr="Image"/>
          <p:cNvPicPr>
            <a:picLocks noChangeAspect="1"/>
          </p:cNvPicPr>
          <p:nvPr/>
        </p:nvPicPr>
        <p:blipFill>
          <a:blip r:embed="rId8"/>
          <a:stretch>
            <a:fillRect/>
          </a:stretch>
        </p:blipFill>
        <p:spPr>
          <a:xfrm>
            <a:off x="18612298" y="8201891"/>
            <a:ext cx="4130778" cy="3125114"/>
          </a:xfrm>
          <a:prstGeom prst="rect">
            <a:avLst/>
          </a:prstGeom>
          <a:ln w="12700" cap="flat">
            <a:noFill/>
            <a:miter lim="400000"/>
          </a:ln>
          <a:effectLst/>
        </p:spPr>
      </p:pic>
      <p:sp>
        <p:nvSpPr>
          <p:cNvPr id="435" name="touch your eyes, nose, and mouth with unwashed hands.…"/>
          <p:cNvSpPr txBox="1"/>
          <p:nvPr/>
        </p:nvSpPr>
        <p:spPr>
          <a:xfrm>
            <a:off x="6730907" y="7857658"/>
            <a:ext cx="12024812" cy="35496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57200" lvl="0" indent="-457200" algn="l">
              <a:buFont typeface="Arial" panose="020B0604020202020204" pitchFamily="34" charset="0"/>
              <a:buChar char="•"/>
            </a:pPr>
            <a:r>
              <a:rPr lang="ta-IN" sz="2800" b="0" dirty="0"/>
              <a:t>மக்கள் கூட்டம் </a:t>
            </a:r>
            <a:r>
              <a:rPr lang="ta-IN" sz="2800" b="0" dirty="0" err="1"/>
              <a:t>கூடுமாறு</a:t>
            </a:r>
            <a:r>
              <a:rPr lang="ta-IN" sz="2800" b="0" dirty="0"/>
              <a:t> எந்த </a:t>
            </a:r>
            <a:r>
              <a:rPr lang="ta-IN" sz="2800" b="0" dirty="0" err="1"/>
              <a:t>நிகழ்ச்சிக்கும்</a:t>
            </a:r>
            <a:r>
              <a:rPr lang="ta-IN" sz="2800" b="0" dirty="0"/>
              <a:t> ஏற்பாடு செய்ய வேண்டாம். (அது மூன்று அல்லது நான்கு </a:t>
            </a:r>
            <a:r>
              <a:rPr lang="ta-IN" sz="2800" b="0" dirty="0" err="1"/>
              <a:t>நண்பர்களுடன்</a:t>
            </a:r>
            <a:r>
              <a:rPr lang="ta-IN" sz="2800" b="0" dirty="0"/>
              <a:t> ஒரு மூலை </a:t>
            </a:r>
            <a:r>
              <a:rPr lang="ta-IN" sz="2800" b="0" dirty="0" err="1"/>
              <a:t>சந்திப்போ</a:t>
            </a:r>
            <a:r>
              <a:rPr lang="ta-IN" sz="2800" b="0" dirty="0"/>
              <a:t> அல்லது </a:t>
            </a:r>
            <a:r>
              <a:rPr lang="ta-IN" sz="2800" b="0" dirty="0" err="1"/>
              <a:t>திறந்தவெளியில்</a:t>
            </a:r>
            <a:r>
              <a:rPr lang="ta-IN" sz="2800" b="0" dirty="0"/>
              <a:t> ஒரு மாலை </a:t>
            </a:r>
            <a:r>
              <a:rPr lang="ta-IN" sz="2800" b="0" dirty="0" err="1"/>
              <a:t>நேர</a:t>
            </a:r>
            <a:r>
              <a:rPr lang="ta-IN" sz="2800" b="0" dirty="0"/>
              <a:t> </a:t>
            </a:r>
            <a:r>
              <a:rPr lang="ta-IN" sz="2800" b="0" dirty="0" err="1"/>
              <a:t>அரட்டையாக</a:t>
            </a:r>
            <a:r>
              <a:rPr lang="ta-IN" sz="2800" b="0" dirty="0"/>
              <a:t> இருந்தாலும் கூட) </a:t>
            </a:r>
          </a:p>
          <a:p>
            <a:pPr marL="457200" lvl="0" indent="-457200" algn="l">
              <a:buFont typeface="Arial" panose="020B0604020202020204" pitchFamily="34" charset="0"/>
              <a:buChar char="•"/>
            </a:pPr>
            <a:endParaRPr lang="ta-IN" sz="2800" b="0" dirty="0"/>
          </a:p>
          <a:p>
            <a:pPr marL="457200" lvl="0" indent="-457200" algn="l">
              <a:buFont typeface="Arial" panose="020B0604020202020204" pitchFamily="34" charset="0"/>
              <a:buChar char="•"/>
            </a:pPr>
            <a:r>
              <a:rPr lang="ta-IN" sz="2800" b="0" dirty="0" err="1"/>
              <a:t>மார்க்கெட்டுகள்</a:t>
            </a:r>
            <a:r>
              <a:rPr lang="ta-IN" sz="2800" b="0" dirty="0"/>
              <a:t>, </a:t>
            </a:r>
            <a:r>
              <a:rPr lang="ta-IN" sz="2800" b="0" dirty="0" err="1"/>
              <a:t>ஷாப்பிங்</a:t>
            </a:r>
            <a:r>
              <a:rPr lang="ta-IN" sz="2800" b="0" dirty="0"/>
              <a:t>, </a:t>
            </a:r>
            <a:r>
              <a:rPr lang="ta-IN" sz="2800" b="0" dirty="0" err="1"/>
              <a:t>உணவகங்கள்</a:t>
            </a:r>
            <a:r>
              <a:rPr lang="ta-IN" sz="2800" b="0" dirty="0"/>
              <a:t>, </a:t>
            </a:r>
            <a:r>
              <a:rPr lang="ta-IN" sz="2800" b="0" dirty="0" err="1"/>
              <a:t>பார்ட்டிகள்</a:t>
            </a:r>
            <a:r>
              <a:rPr lang="ta-IN" sz="2800" b="0" dirty="0"/>
              <a:t>  போன்ற கூட்டம் நிறைந்த </a:t>
            </a:r>
            <a:r>
              <a:rPr lang="ta-IN" sz="2800" b="0" dirty="0" err="1"/>
              <a:t>இடங்களுக்கு</a:t>
            </a:r>
            <a:r>
              <a:rPr lang="ta-IN" sz="2800" b="0" dirty="0"/>
              <a:t> போக வேண்டாம்.</a:t>
            </a:r>
          </a:p>
          <a:p>
            <a:pPr marL="457200" indent="-457200" algn="l">
              <a:buFont typeface="Arial" panose="020B0604020202020204" pitchFamily="34" charset="0"/>
              <a:buChar char="•"/>
            </a:pPr>
            <a:r>
              <a:rPr lang="ta-IN" sz="2800" b="0" dirty="0"/>
              <a:t>பொது </a:t>
            </a:r>
            <a:r>
              <a:rPr lang="ta-IN" sz="2800" b="0" dirty="0" err="1"/>
              <a:t>போக்குவரத்தை</a:t>
            </a:r>
            <a:r>
              <a:rPr lang="ta-IN" sz="2800" b="0" dirty="0"/>
              <a:t> </a:t>
            </a:r>
            <a:r>
              <a:rPr lang="ta-IN" sz="2800" b="0" dirty="0" err="1"/>
              <a:t>உபயோகிக்காதீர்கள்</a:t>
            </a:r>
            <a:r>
              <a:rPr lang="ta-IN" sz="2800" b="0" dirty="0"/>
              <a:t> </a:t>
            </a:r>
            <a:endParaRPr lang="ta-IN" sz="2800" b="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FD0B4FF-DD8E-2643-B323-DEF327CECDED}"/>
              </a:ext>
            </a:extLst>
          </p:cNvPr>
          <p:cNvSpPr/>
          <p:nvPr/>
        </p:nvSpPr>
        <p:spPr>
          <a:xfrm>
            <a:off x="6730907" y="4187422"/>
            <a:ext cx="11393807" cy="2246769"/>
          </a:xfrm>
          <a:prstGeom prst="rect">
            <a:avLst/>
          </a:prstGeom>
        </p:spPr>
        <p:txBody>
          <a:bodyPr wrap="square">
            <a:spAutoFit/>
          </a:bodyPr>
          <a:lstStyle/>
          <a:p>
            <a:pPr marL="571500" lvl="0" indent="-571500" algn="l">
              <a:buFont typeface="Arial" panose="020B0604020202020204" pitchFamily="34" charset="0"/>
              <a:buChar char="•"/>
            </a:pPr>
            <a:r>
              <a:rPr lang="ta-IN" sz="2800" b="0" dirty="0"/>
              <a:t>மிகவும் அவசியம் இருந்தால் மட்டுமே வீட்டை விட்டு வெளியே </a:t>
            </a:r>
            <a:r>
              <a:rPr lang="ta-IN" sz="2800" b="0" dirty="0" err="1"/>
              <a:t>செல்லவும்</a:t>
            </a:r>
            <a:r>
              <a:rPr lang="en-US" sz="2800" b="0" dirty="0"/>
              <a:t>.</a:t>
            </a:r>
          </a:p>
          <a:p>
            <a:pPr marL="571500" lvl="0" indent="-571500" algn="l">
              <a:buFont typeface="Arial" panose="020B0604020202020204" pitchFamily="34" charset="0"/>
              <a:buChar char="•"/>
            </a:pPr>
            <a:endParaRPr lang="en-IN" sz="2800" b="0" dirty="0"/>
          </a:p>
          <a:p>
            <a:pPr marL="571500" indent="-571500" algn="l">
              <a:buFont typeface="Arial" panose="020B0604020202020204" pitchFamily="34" charset="0"/>
              <a:buChar char="•"/>
            </a:pPr>
            <a:r>
              <a:rPr lang="ta-IN" sz="2800" b="0" dirty="0"/>
              <a:t>உங்களுக்கும்</a:t>
            </a:r>
            <a:r>
              <a:rPr lang="en-US" sz="2800" b="0" dirty="0"/>
              <a:t>, </a:t>
            </a:r>
            <a:r>
              <a:rPr lang="ta-IN" sz="2800" b="0" dirty="0" err="1"/>
              <a:t>மற்றொருவருக்கும்</a:t>
            </a:r>
            <a:r>
              <a:rPr lang="ta-IN" sz="2800" b="0" dirty="0"/>
              <a:t> இடையே குறைந்தது ஒரு </a:t>
            </a:r>
            <a:r>
              <a:rPr lang="ta-IN" sz="2800" b="0" dirty="0" err="1"/>
              <a:t>மீட்டர்</a:t>
            </a:r>
            <a:r>
              <a:rPr lang="ta-IN" sz="2800" b="0" dirty="0"/>
              <a:t> </a:t>
            </a:r>
            <a:r>
              <a:rPr lang="ta-IN" sz="2800" b="0" dirty="0" err="1"/>
              <a:t>இடைவெளியை</a:t>
            </a:r>
            <a:r>
              <a:rPr lang="ta-IN" sz="2800" b="0" dirty="0"/>
              <a:t> </a:t>
            </a:r>
            <a:r>
              <a:rPr lang="ta-IN" sz="2800" b="0" dirty="0" err="1"/>
              <a:t>பராமரிக்கவும்</a:t>
            </a:r>
            <a:r>
              <a:rPr lang="en-US" sz="2800" b="0" dirty="0"/>
              <a:t>.</a:t>
            </a:r>
            <a:r>
              <a:rPr lang="en-IN" sz="2800" b="0" dirty="0"/>
              <a:t> </a:t>
            </a:r>
            <a:endParaRPr lang="en-US" sz="2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9394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dissolve">
                                      <p:cBhvr>
                                        <p:cTn id="7" dur="500"/>
                                        <p:tgtEl>
                                          <p:spTgt spid="4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dissolv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32"/>
                                        </p:tgtEl>
                                        <p:attrNameLst>
                                          <p:attrName>style.visibility</p:attrName>
                                        </p:attrNameLst>
                                      </p:cBhvr>
                                      <p:to>
                                        <p:strVal val="visible"/>
                                      </p:to>
                                    </p:set>
                                    <p:animEffect transition="in" filter="dissolve">
                                      <p:cBhvr>
                                        <p:cTn id="34" dur="500"/>
                                        <p:tgtEl>
                                          <p:spTgt spid="4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5">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5">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37"/>
                                        </p:tgtEl>
                                        <p:attrNameLst>
                                          <p:attrName>style.visibility</p:attrName>
                                        </p:attrNameLst>
                                      </p:cBhvr>
                                      <p:to>
                                        <p:strVal val="visible"/>
                                      </p:to>
                                    </p:set>
                                    <p:animEffect transition="in" filter="dissolve">
                                      <p:cBhvr>
                                        <p:cTn id="55"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p:cNvGrpSpPr/>
          <p:nvPr/>
        </p:nvGrpSpPr>
        <p:grpSpPr>
          <a:xfrm>
            <a:off x="300010" y="12315300"/>
            <a:ext cx="4601210" cy="995767"/>
            <a:chOff x="0" y="0"/>
            <a:chExt cx="4601208" cy="995765"/>
          </a:xfrm>
        </p:grpSpPr>
        <p:pic>
          <p:nvPicPr>
            <p:cNvPr id="4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48" name="Group"/>
          <p:cNvGrpSpPr/>
          <p:nvPr/>
        </p:nvGrpSpPr>
        <p:grpSpPr>
          <a:xfrm>
            <a:off x="5413144" y="699913"/>
            <a:ext cx="13557713" cy="1297968"/>
            <a:chOff x="0" y="0"/>
            <a:chExt cx="13557711" cy="1297966"/>
          </a:xfrm>
        </p:grpSpPr>
        <p:sp>
          <p:nvSpPr>
            <p:cNvPr id="44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7" name="WHAT ARE WE GOING TO LEARN?"/>
            <p:cNvSpPr txBox="1"/>
            <p:nvPr/>
          </p:nvSpPr>
          <p:spPr>
            <a:xfrm>
              <a:off x="2937259" y="289911"/>
              <a:ext cx="7683193" cy="718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ta-IN" sz="4000" b="0" dirty="0">
                  <a:solidFill>
                    <a:schemeClr val="tx1"/>
                  </a:solidFill>
                </a:rPr>
                <a:t>தடுத்தல்</a:t>
              </a:r>
              <a:r>
                <a:rPr lang="en-US" sz="4000" b="0" dirty="0">
                  <a:solidFill>
                    <a:schemeClr val="tx1"/>
                  </a:solidFill>
                </a:rPr>
                <a:t> : </a:t>
              </a:r>
              <a:r>
                <a:rPr lang="ta-IN" sz="4000" b="0" dirty="0">
                  <a:solidFill>
                    <a:schemeClr val="tx1"/>
                  </a:solidFill>
                </a:rPr>
                <a:t>உயர் </a:t>
              </a:r>
              <a:r>
                <a:rPr lang="ta-IN" sz="4000" b="0" dirty="0" err="1">
                  <a:solidFill>
                    <a:schemeClr val="tx1"/>
                  </a:solidFill>
                </a:rPr>
                <a:t>அபாய</a:t>
              </a:r>
              <a:r>
                <a:rPr lang="ta-IN" sz="4000" b="0" dirty="0">
                  <a:solidFill>
                    <a:schemeClr val="tx1"/>
                  </a:solidFill>
                </a:rPr>
                <a:t> குழு</a:t>
              </a:r>
              <a:r>
                <a:rPr lang="en-IN" sz="4000" b="0" dirty="0">
                  <a:solidFill>
                    <a:schemeClr val="tx1"/>
                  </a:solidFill>
                </a:rPr>
                <a:t> </a:t>
              </a:r>
              <a:endParaRPr sz="4000" b="0" dirty="0">
                <a:solidFill>
                  <a:schemeClr val="tx1"/>
                </a:solidFill>
                <a:latin typeface="Arial" panose="020B0604020202020204" pitchFamily="34" charset="0"/>
                <a:cs typeface="Arial" panose="020B0604020202020204" pitchFamily="34" charset="0"/>
              </a:endParaRPr>
            </a:p>
          </p:txBody>
        </p:sp>
      </p:grpSp>
      <p:sp>
        <p:nvSpPr>
          <p:cNvPr id="449" name="High Risk Groups are people who are at higher risk from severe illness if they get COVID-19.…"/>
          <p:cNvSpPr txBox="1"/>
          <p:nvPr/>
        </p:nvSpPr>
        <p:spPr>
          <a:xfrm>
            <a:off x="2587361" y="2303038"/>
            <a:ext cx="1881910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914400">
              <a:spcBef>
                <a:spcPts val="1200"/>
              </a:spcBef>
              <a:defRPr b="0" cap="all" spc="-57">
                <a:solidFill>
                  <a:srgbClr val="FFFFFF"/>
                </a:solidFill>
                <a:effectLst>
                  <a:outerShdw blurRad="38100" dist="19050" dir="2700000" rotWithShape="0">
                    <a:srgbClr val="000000">
                      <a:alpha val="40000"/>
                    </a:srgbClr>
                  </a:outerShdw>
                </a:effectLst>
              </a:defRPr>
            </a:pPr>
            <a:r>
              <a:rPr lang="ta-IN" b="0" cap="all" dirty="0"/>
              <a:t>உயர் </a:t>
            </a:r>
            <a:r>
              <a:rPr lang="ta-IN" b="0" cap="all" dirty="0" err="1"/>
              <a:t>அபாய</a:t>
            </a:r>
            <a:r>
              <a:rPr lang="ta-IN" b="0" cap="all" dirty="0"/>
              <a:t> </a:t>
            </a:r>
            <a:r>
              <a:rPr lang="ta-IN" b="0" cap="all" dirty="0" err="1"/>
              <a:t>குழுக்கள்</a:t>
            </a:r>
            <a:r>
              <a:rPr lang="ta-IN" b="0" cap="all" dirty="0"/>
              <a:t> </a:t>
            </a:r>
            <a:r>
              <a:rPr lang="ta-IN" b="0" cap="all" dirty="0" err="1"/>
              <a:t>என்பவர்கள்</a:t>
            </a:r>
            <a:r>
              <a:rPr lang="en-US" b="0" cap="all" dirty="0"/>
              <a:t>, COVID-19 </a:t>
            </a:r>
            <a:r>
              <a:rPr lang="ta-IN" b="0" cap="all" dirty="0" err="1"/>
              <a:t>உண்டாவதால்</a:t>
            </a:r>
            <a:r>
              <a:rPr lang="ta-IN" b="0" cap="all" dirty="0"/>
              <a:t> மோசமாக நோய் பாதிப்பு உண்டாகி அதிக </a:t>
            </a:r>
            <a:r>
              <a:rPr lang="ta-IN" b="0" cap="all" dirty="0" err="1"/>
              <a:t>அபாயத்துக்கு</a:t>
            </a:r>
            <a:r>
              <a:rPr lang="ta-IN" b="0" cap="all" dirty="0"/>
              <a:t> </a:t>
            </a:r>
            <a:r>
              <a:rPr lang="ta-IN" b="0" cap="all" dirty="0" err="1"/>
              <a:t>ஆளாகக்</a:t>
            </a:r>
            <a:r>
              <a:rPr lang="ta-IN" b="0" cap="all" dirty="0"/>
              <a:t> </a:t>
            </a:r>
            <a:r>
              <a:rPr lang="ta-IN" b="0" cap="all" dirty="0" err="1"/>
              <a:t>கூடியவர்களாவர்</a:t>
            </a:r>
            <a:r>
              <a:rPr lang="en-US" b="0" cap="all" dirty="0"/>
              <a:t>. </a:t>
            </a:r>
            <a:r>
              <a:rPr lang="ta-IN" b="0" cap="all" dirty="0" err="1"/>
              <a:t>அவர்களில்</a:t>
            </a:r>
            <a:r>
              <a:rPr lang="ta-IN" b="0" cap="all" dirty="0"/>
              <a:t> </a:t>
            </a:r>
            <a:r>
              <a:rPr lang="ta-IN" b="0" cap="all" dirty="0" err="1"/>
              <a:t>பின்வருபவர்</a:t>
            </a:r>
            <a:r>
              <a:rPr lang="ta-IN" b="0" cap="all" dirty="0"/>
              <a:t> </a:t>
            </a:r>
            <a:r>
              <a:rPr lang="ta-IN" b="0" cap="all" dirty="0" err="1"/>
              <a:t>அடங்குவர்</a:t>
            </a:r>
            <a:r>
              <a:rPr lang="en-US" b="0" cap="all" dirty="0"/>
              <a:t> :</a:t>
            </a:r>
            <a:r>
              <a:rPr lang="en-IN" b="0" cap="all" dirty="0"/>
              <a:t> </a:t>
            </a:r>
            <a:endParaRPr b="0" dirty="0">
              <a:latin typeface="Arial" panose="020B0604020202020204" pitchFamily="34" charset="0"/>
              <a:cs typeface="Arial" panose="020B0604020202020204" pitchFamily="34" charset="0"/>
            </a:endParaRPr>
          </a:p>
        </p:txBody>
      </p:sp>
      <p:sp>
        <p:nvSpPr>
          <p:cNvPr id="450" name="Rounded Rectangle"/>
          <p:cNvSpPr/>
          <p:nvPr/>
        </p:nvSpPr>
        <p:spPr>
          <a:xfrm>
            <a:off x="16290701" y="3770641"/>
            <a:ext cx="5570744" cy="8575577"/>
          </a:xfrm>
          <a:prstGeom prst="roundRect">
            <a:avLst>
              <a:gd name="adj" fmla="val 686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1" name="PREGNANT WOMEN…"/>
          <p:cNvSpPr txBox="1"/>
          <p:nvPr/>
        </p:nvSpPr>
        <p:spPr>
          <a:xfrm>
            <a:off x="16735751" y="4084070"/>
            <a:ext cx="4295449" cy="69698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150000"/>
              </a:lnSpc>
            </a:pPr>
            <a:r>
              <a:rPr lang="en-US" b="0" dirty="0" err="1"/>
              <a:t>கர்ப்பிணிப்</a:t>
            </a:r>
            <a:r>
              <a:rPr lang="en-US" b="0" dirty="0"/>
              <a:t> </a:t>
            </a:r>
            <a:r>
              <a:rPr lang="en-US" b="0" dirty="0" err="1"/>
              <a:t>பெண்</a:t>
            </a:r>
            <a:endParaRPr lang="en-IN" b="0" dirty="0"/>
          </a:p>
          <a:p>
            <a:pPr algn="l">
              <a:lnSpc>
                <a:spcPct val="150000"/>
              </a:lnSpc>
            </a:pPr>
            <a:r>
              <a:rPr lang="en-US" b="0" dirty="0"/>
              <a:t>(</a:t>
            </a:r>
            <a:r>
              <a:rPr lang="en-US" b="0" dirty="0" err="1"/>
              <a:t>கர்ப்பிணிப்</a:t>
            </a:r>
            <a:r>
              <a:rPr lang="en-US" b="0" dirty="0"/>
              <a:t> </a:t>
            </a:r>
            <a:r>
              <a:rPr lang="en-US" b="0" dirty="0" err="1"/>
              <a:t>பெண்கள்</a:t>
            </a:r>
            <a:r>
              <a:rPr lang="en-US" b="0" dirty="0"/>
              <a:t> </a:t>
            </a:r>
            <a:r>
              <a:rPr lang="en-US" b="0" dirty="0" err="1"/>
              <a:t>மீது</a:t>
            </a:r>
            <a:r>
              <a:rPr lang="en-US" b="0" dirty="0"/>
              <a:t> </a:t>
            </a:r>
            <a:r>
              <a:rPr lang="en-US" b="0" dirty="0" err="1"/>
              <a:t>இந்த</a:t>
            </a:r>
            <a:r>
              <a:rPr lang="en-US" b="0" dirty="0"/>
              <a:t> </a:t>
            </a:r>
            <a:r>
              <a:rPr lang="ta-IN" b="0" dirty="0"/>
              <a:t>நோ</a:t>
            </a:r>
            <a:r>
              <a:rPr lang="en-US" b="0" dirty="0" err="1"/>
              <a:t>யின்</a:t>
            </a:r>
            <a:r>
              <a:rPr lang="en-US" b="0" dirty="0"/>
              <a:t> </a:t>
            </a:r>
            <a:r>
              <a:rPr lang="en-US" b="0" dirty="0" err="1"/>
              <a:t>தாக்கம்</a:t>
            </a:r>
            <a:r>
              <a:rPr lang="en-US" b="0" dirty="0"/>
              <a:t> </a:t>
            </a:r>
            <a:r>
              <a:rPr lang="en-US" b="0" dirty="0" err="1"/>
              <a:t>குறித்து</a:t>
            </a:r>
            <a:r>
              <a:rPr lang="en-US" b="0" dirty="0"/>
              <a:t> </a:t>
            </a:r>
            <a:r>
              <a:rPr lang="ta-IN" b="0" dirty="0" err="1"/>
              <a:t>ந</a:t>
            </a:r>
            <a:r>
              <a:rPr lang="en-US" b="0" dirty="0" err="1"/>
              <a:t>மக்கு</a:t>
            </a:r>
            <a:r>
              <a:rPr lang="en-US" b="0" dirty="0"/>
              <a:t>  </a:t>
            </a:r>
            <a:r>
              <a:rPr lang="en-US" b="0" dirty="0" err="1"/>
              <a:t>இது</a:t>
            </a:r>
            <a:r>
              <a:rPr lang="en-US" b="0" dirty="0"/>
              <a:t> </a:t>
            </a:r>
            <a:r>
              <a:rPr lang="en-US" b="0" dirty="0" err="1"/>
              <a:t>வரை</a:t>
            </a:r>
            <a:r>
              <a:rPr lang="en-US" b="0" dirty="0"/>
              <a:t> </a:t>
            </a:r>
            <a:r>
              <a:rPr lang="en-US" b="0" dirty="0" err="1"/>
              <a:t>தெரியாததால்</a:t>
            </a:r>
            <a:r>
              <a:rPr lang="en-US" b="0" dirty="0"/>
              <a:t>, </a:t>
            </a:r>
            <a:r>
              <a:rPr lang="en-US" b="0" dirty="0" err="1"/>
              <a:t>அவர்களை</a:t>
            </a:r>
            <a:r>
              <a:rPr lang="en-US" b="0" dirty="0"/>
              <a:t> </a:t>
            </a:r>
            <a:r>
              <a:rPr lang="ta-IN" b="0" dirty="0" err="1"/>
              <a:t>ந</a:t>
            </a:r>
            <a:r>
              <a:rPr lang="en-US" b="0" dirty="0" err="1"/>
              <a:t>ன்றாக</a:t>
            </a:r>
            <a:r>
              <a:rPr lang="en-US" b="0" dirty="0"/>
              <a:t> </a:t>
            </a:r>
            <a:r>
              <a:rPr lang="en-US" b="0" dirty="0" err="1"/>
              <a:t>கவனித்துக்</a:t>
            </a:r>
            <a:r>
              <a:rPr lang="en-US" b="0" dirty="0"/>
              <a:t> </a:t>
            </a:r>
            <a:r>
              <a:rPr lang="en-US" b="0" dirty="0" err="1"/>
              <a:t>கொள்வது</a:t>
            </a:r>
            <a:r>
              <a:rPr lang="en-US" b="0" dirty="0"/>
              <a:t> </a:t>
            </a:r>
            <a:r>
              <a:rPr lang="ta-IN" b="0" dirty="0" err="1"/>
              <a:t>ந</a:t>
            </a:r>
            <a:r>
              <a:rPr lang="en-US" b="0" dirty="0" err="1"/>
              <a:t>ல்லது</a:t>
            </a:r>
            <a:r>
              <a:rPr lang="en-US" b="0" dirty="0"/>
              <a:t>.</a:t>
            </a:r>
            <a:r>
              <a:rPr lang="en-IN" b="0" dirty="0"/>
              <a:t> </a:t>
            </a:r>
            <a:endParaRPr b="0" dirty="0">
              <a:solidFill>
                <a:sysClr val="windowText" lastClr="000000"/>
              </a:solidFill>
              <a:latin typeface="Arial" panose="020B0604020202020204" pitchFamily="34" charset="0"/>
              <a:cs typeface="Arial" panose="020B0604020202020204" pitchFamily="34" charset="0"/>
            </a:endParaRPr>
          </a:p>
        </p:txBody>
      </p:sp>
      <p:pic>
        <p:nvPicPr>
          <p:cNvPr id="27" name="Image" descr="Image">
            <a:extLst>
              <a:ext uri="{FF2B5EF4-FFF2-40B4-BE49-F238E27FC236}">
                <a16:creationId xmlns:a16="http://schemas.microsoft.com/office/drawing/2014/main" id="{AC6CC9E9-3FB7-3F4E-B3DB-B97A3258C721}"/>
              </a:ext>
            </a:extLst>
          </p:cNvPr>
          <p:cNvPicPr>
            <a:picLocks noChangeAspect="1"/>
          </p:cNvPicPr>
          <p:nvPr/>
        </p:nvPicPr>
        <p:blipFill>
          <a:blip r:embed="rId6"/>
          <a:stretch>
            <a:fillRect/>
          </a:stretch>
        </p:blipFill>
        <p:spPr>
          <a:xfrm>
            <a:off x="20643053" y="8314340"/>
            <a:ext cx="2136016" cy="4562214"/>
          </a:xfrm>
          <a:prstGeom prst="rect">
            <a:avLst/>
          </a:prstGeom>
          <a:ln w="12700" cap="flat">
            <a:noFill/>
            <a:miter lim="400000"/>
          </a:ln>
          <a:effectLst/>
        </p:spPr>
      </p:pic>
      <p:sp>
        <p:nvSpPr>
          <p:cNvPr id="454" name="Rounded Rectangle"/>
          <p:cNvSpPr/>
          <p:nvPr/>
        </p:nvSpPr>
        <p:spPr>
          <a:xfrm>
            <a:off x="2313729" y="3770641"/>
            <a:ext cx="4931161" cy="8575577"/>
          </a:xfrm>
          <a:prstGeom prst="roundRect">
            <a:avLst>
              <a:gd name="adj" fmla="val 898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5" name="older adults"/>
          <p:cNvSpPr txBox="1"/>
          <p:nvPr/>
        </p:nvSpPr>
        <p:spPr>
          <a:xfrm>
            <a:off x="2767542" y="4351756"/>
            <a:ext cx="4023532" cy="1025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3600" cap="all">
                <a:solidFill>
                  <a:srgbClr val="FFFFFF"/>
                </a:solidFill>
              </a:defRPr>
            </a:lvl1pPr>
          </a:lstStyle>
          <a:p>
            <a:pPr algn="ctr"/>
            <a:r>
              <a:rPr lang="ta-IN" sz="3000" b="0" dirty="0">
                <a:solidFill>
                  <a:schemeClr val="tx1"/>
                </a:solidFill>
              </a:rPr>
              <a:t>வயதான பெரியவர்கள்</a:t>
            </a:r>
            <a:r>
              <a:rPr lang="en-IN" sz="3000" b="0" dirty="0">
                <a:solidFill>
                  <a:schemeClr val="tx1"/>
                </a:solidFill>
              </a:rPr>
              <a:t> </a:t>
            </a:r>
            <a:endParaRPr sz="3000" b="0" dirty="0">
              <a:solidFill>
                <a:schemeClr val="tx1"/>
              </a:solidFill>
              <a:latin typeface="Arial" panose="020B0604020202020204" pitchFamily="34" charset="0"/>
              <a:cs typeface="Arial" panose="020B0604020202020204" pitchFamily="34" charset="0"/>
            </a:endParaRPr>
          </a:p>
        </p:txBody>
      </p:sp>
      <p:pic>
        <p:nvPicPr>
          <p:cNvPr id="45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2337" y="6580841"/>
            <a:ext cx="3473943" cy="4562214"/>
          </a:xfrm>
          <a:prstGeom prst="rect">
            <a:avLst/>
          </a:prstGeom>
          <a:ln w="12700" cap="flat">
            <a:noFill/>
            <a:miter lim="400000"/>
          </a:ln>
          <a:effectLst/>
        </p:spPr>
      </p:pic>
      <p:sp>
        <p:nvSpPr>
          <p:cNvPr id="458" name="Rounded Rectangle"/>
          <p:cNvSpPr/>
          <p:nvPr/>
        </p:nvSpPr>
        <p:spPr>
          <a:xfrm>
            <a:off x="7639059" y="3770641"/>
            <a:ext cx="8171214" cy="8575577"/>
          </a:xfrm>
          <a:prstGeom prst="roundRect">
            <a:avLst>
              <a:gd name="adj" fmla="val 363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9" name="people who have underlying…"/>
          <p:cNvSpPr txBox="1"/>
          <p:nvPr/>
        </p:nvSpPr>
        <p:spPr>
          <a:xfrm>
            <a:off x="8126781" y="4084070"/>
            <a:ext cx="6655319" cy="55848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l">
              <a:lnSpc>
                <a:spcPct val="150000"/>
              </a:lnSpc>
            </a:pPr>
            <a:r>
              <a:rPr lang="ta-IN" b="0" dirty="0"/>
              <a:t>பின்வரும் </a:t>
            </a:r>
            <a:r>
              <a:rPr lang="ta-IN" b="0" dirty="0" err="1"/>
              <a:t>உடல்நல</a:t>
            </a:r>
            <a:r>
              <a:rPr lang="ta-IN" b="0" dirty="0"/>
              <a:t> பிரச்சினை </a:t>
            </a:r>
            <a:r>
              <a:rPr lang="ta-IN" b="0" dirty="0" err="1"/>
              <a:t>உள்ளவர்கள்</a:t>
            </a:r>
            <a:r>
              <a:rPr lang="en-US" b="0" dirty="0"/>
              <a:t> :</a:t>
            </a:r>
            <a:endParaRPr lang="en-IN" b="0" dirty="0"/>
          </a:p>
          <a:p>
            <a:pPr marL="342900" lvl="0" indent="-342900" algn="l">
              <a:lnSpc>
                <a:spcPct val="150000"/>
              </a:lnSpc>
              <a:buFont typeface="Arial" panose="020B0604020202020204" pitchFamily="34" charset="0"/>
              <a:buChar char="•"/>
            </a:pPr>
            <a:r>
              <a:rPr lang="ta-IN" b="0" dirty="0"/>
              <a:t>இதய நோய்</a:t>
            </a:r>
            <a:endParaRPr lang="en-IN" b="0" dirty="0"/>
          </a:p>
          <a:p>
            <a:pPr marL="342900" lvl="0" indent="-342900" algn="l">
              <a:lnSpc>
                <a:spcPct val="150000"/>
              </a:lnSpc>
              <a:buFont typeface="Arial" panose="020B0604020202020204" pitchFamily="34" charset="0"/>
              <a:buChar char="•"/>
            </a:pPr>
            <a:r>
              <a:rPr lang="ta-IN" b="0" dirty="0"/>
              <a:t>நீரிழிவு நோய்</a:t>
            </a:r>
            <a:endParaRPr lang="en-IN" b="0" dirty="0"/>
          </a:p>
          <a:p>
            <a:pPr marL="342900" lvl="0" indent="-342900" algn="l">
              <a:lnSpc>
                <a:spcPct val="150000"/>
              </a:lnSpc>
              <a:buFont typeface="Arial" panose="020B0604020202020204" pitchFamily="34" charset="0"/>
              <a:buChar char="•"/>
            </a:pPr>
            <a:r>
              <a:rPr lang="ta-IN" b="0" dirty="0"/>
              <a:t>நுரையீரல் நோய்</a:t>
            </a:r>
            <a:endParaRPr lang="en-IN" b="0" dirty="0"/>
          </a:p>
          <a:p>
            <a:pPr marL="342900" lvl="0" indent="-342900" algn="l">
              <a:lnSpc>
                <a:spcPct val="150000"/>
              </a:lnSpc>
              <a:buFont typeface="Arial" panose="020B0604020202020204" pitchFamily="34" charset="0"/>
              <a:buChar char="•"/>
            </a:pPr>
            <a:r>
              <a:rPr lang="ta-IN" b="0" dirty="0" err="1"/>
              <a:t>சிறுநீரக</a:t>
            </a:r>
            <a:r>
              <a:rPr lang="ta-IN" b="0" dirty="0"/>
              <a:t> பிரச்சினை</a:t>
            </a:r>
            <a:endParaRPr lang="en-IN" b="0" dirty="0"/>
          </a:p>
          <a:p>
            <a:pPr marL="342900" indent="-342900" algn="l">
              <a:lnSpc>
                <a:spcPct val="150000"/>
              </a:lnSpc>
              <a:buFont typeface="Arial" panose="020B0604020202020204" pitchFamily="34" charset="0"/>
              <a:buChar char="•"/>
            </a:pPr>
            <a:r>
              <a:rPr lang="ta-IN" b="0" dirty="0"/>
              <a:t>புற்றுநோய் மருந்து</a:t>
            </a:r>
            <a:br>
              <a:rPr lang="en-US" b="0" dirty="0"/>
            </a:br>
            <a:r>
              <a:rPr lang="ta-IN" b="0" dirty="0"/>
              <a:t>எடுத்துக் கொள்பவர்</a:t>
            </a:r>
            <a:r>
              <a:rPr lang="en-IN" b="0" dirty="0"/>
              <a:t> </a:t>
            </a:r>
            <a:endParaRPr b="0" dirty="0">
              <a:latin typeface="Arial" panose="020B0604020202020204" pitchFamily="34" charset="0"/>
              <a:cs typeface="Arial" panose="020B0604020202020204" pitchFamily="34" charset="0"/>
            </a:endParaRPr>
          </a:p>
        </p:txBody>
      </p:sp>
      <p:pic>
        <p:nvPicPr>
          <p:cNvPr id="46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47570" y="7452471"/>
            <a:ext cx="3481318" cy="4562214"/>
          </a:xfrm>
          <a:prstGeom prst="rect">
            <a:avLst/>
          </a:prstGeom>
          <a:ln w="12700" cap="flat">
            <a:noFill/>
            <a:miter lim="400000"/>
          </a:ln>
          <a:effectLst>
            <a:outerShdw blurRad="63500" dist="25400" dir="5400000" rotWithShape="0">
              <a:srgbClr val="000000">
                <a:alpha val="50000"/>
              </a:srgbClr>
            </a:outerShdw>
          </a:effectLst>
        </p:spPr>
      </p:pic>
      <p:grpSp>
        <p:nvGrpSpPr>
          <p:cNvPr id="464" name="Group"/>
          <p:cNvGrpSpPr/>
          <p:nvPr/>
        </p:nvGrpSpPr>
        <p:grpSpPr>
          <a:xfrm>
            <a:off x="23097931" y="13055998"/>
            <a:ext cx="2098870" cy="1540535"/>
            <a:chOff x="0" y="2516"/>
            <a:chExt cx="2098868" cy="1540533"/>
          </a:xfrm>
        </p:grpSpPr>
        <p:sp>
          <p:nvSpPr>
            <p:cNvPr id="462" name="11"/>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463" name="Image" descr="Image"/>
            <p:cNvPicPr>
              <a:picLocks noChangeAspect="1"/>
            </p:cNvPicPr>
            <p:nvPr/>
          </p:nvPicPr>
          <p:blipFill>
            <a:blip r:embed="rId9"/>
            <a:stretch>
              <a:fillRect/>
            </a:stretch>
          </p:blipFill>
          <p:spPr>
            <a:xfrm>
              <a:off x="0" y="2516"/>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blinds(horizontal)">
                                      <p:cBhvr>
                                        <p:cTn id="7" dur="1000"/>
                                        <p:tgtEl>
                                          <p:spTgt spid="4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blinds(horizontal)">
                                      <p:cBhvr>
                                        <p:cTn id="10" dur="10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4"/>
                                        </p:tgtEl>
                                        <p:attrNameLst>
                                          <p:attrName>style.visibility</p:attrName>
                                        </p:attrNameLst>
                                      </p:cBhvr>
                                      <p:to>
                                        <p:strVal val="visible"/>
                                      </p:to>
                                    </p:set>
                                    <p:animEffect transition="in" filter="fade">
                                      <p:cBhvr>
                                        <p:cTn id="15" dur="1000"/>
                                        <p:tgtEl>
                                          <p:spTgt spid="4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5"/>
                                        </p:tgtEl>
                                        <p:attrNameLst>
                                          <p:attrName>style.visibility</p:attrName>
                                        </p:attrNameLst>
                                      </p:cBhvr>
                                      <p:to>
                                        <p:strVal val="visible"/>
                                      </p:to>
                                    </p:set>
                                    <p:animEffect transition="in" filter="fade">
                                      <p:cBhvr>
                                        <p:cTn id="20" dur="1000"/>
                                        <p:tgtEl>
                                          <p:spTgt spid="455"/>
                                        </p:tgtEl>
                                      </p:cBhvr>
                                    </p:animEffect>
                                  </p:childTnLst>
                                </p:cTn>
                              </p:par>
                              <p:par>
                                <p:cTn id="21" presetID="10" presetClass="entr" presetSubtype="0" fill="hold" nodeType="withEffect">
                                  <p:stCondLst>
                                    <p:cond delay="0"/>
                                  </p:stCondLst>
                                  <p:childTnLst>
                                    <p:set>
                                      <p:cBhvr>
                                        <p:cTn id="22" dur="1" fill="hold">
                                          <p:stCondLst>
                                            <p:cond delay="0"/>
                                          </p:stCondLst>
                                        </p:cTn>
                                        <p:tgtEl>
                                          <p:spTgt spid="456"/>
                                        </p:tgtEl>
                                        <p:attrNameLst>
                                          <p:attrName>style.visibility</p:attrName>
                                        </p:attrNameLst>
                                      </p:cBhvr>
                                      <p:to>
                                        <p:strVal val="visible"/>
                                      </p:to>
                                    </p:set>
                                    <p:animEffect transition="in" filter="fade">
                                      <p:cBhvr>
                                        <p:cTn id="23" dur="1000"/>
                                        <p:tgtEl>
                                          <p:spTgt spid="4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8"/>
                                        </p:tgtEl>
                                        <p:attrNameLst>
                                          <p:attrName>style.visibility</p:attrName>
                                        </p:attrNameLst>
                                      </p:cBhvr>
                                      <p:to>
                                        <p:strVal val="visible"/>
                                      </p:to>
                                    </p:set>
                                    <p:animEffect transition="in" filter="fade">
                                      <p:cBhvr>
                                        <p:cTn id="28" dur="500"/>
                                        <p:tgtEl>
                                          <p:spTgt spid="45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9">
                                            <p:txEl>
                                              <p:pRg st="0" end="0"/>
                                            </p:txEl>
                                          </p:spTgt>
                                        </p:tgtEl>
                                        <p:attrNameLst>
                                          <p:attrName>style.visibility</p:attrName>
                                        </p:attrNameLst>
                                      </p:cBhvr>
                                      <p:to>
                                        <p:strVal val="visible"/>
                                      </p:to>
                                    </p:set>
                                    <p:animEffect transition="in" filter="fade">
                                      <p:cBhvr>
                                        <p:cTn id="33" dur="1000"/>
                                        <p:tgtEl>
                                          <p:spTgt spid="45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59">
                                            <p:txEl>
                                              <p:pRg st="1" end="1"/>
                                            </p:txEl>
                                          </p:spTgt>
                                        </p:tgtEl>
                                        <p:attrNameLst>
                                          <p:attrName>style.visibility</p:attrName>
                                        </p:attrNameLst>
                                      </p:cBhvr>
                                      <p:to>
                                        <p:strVal val="visible"/>
                                      </p:to>
                                    </p:set>
                                    <p:animEffect transition="in" filter="fade">
                                      <p:cBhvr>
                                        <p:cTn id="38" dur="1000"/>
                                        <p:tgtEl>
                                          <p:spTgt spid="459">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59">
                                            <p:txEl>
                                              <p:pRg st="2" end="2"/>
                                            </p:txEl>
                                          </p:spTgt>
                                        </p:tgtEl>
                                        <p:attrNameLst>
                                          <p:attrName>style.visibility</p:attrName>
                                        </p:attrNameLst>
                                      </p:cBhvr>
                                      <p:to>
                                        <p:strVal val="visible"/>
                                      </p:to>
                                    </p:set>
                                    <p:animEffect transition="in" filter="fade">
                                      <p:cBhvr>
                                        <p:cTn id="43" dur="1000"/>
                                        <p:tgtEl>
                                          <p:spTgt spid="459">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59">
                                            <p:txEl>
                                              <p:pRg st="3" end="3"/>
                                            </p:txEl>
                                          </p:spTgt>
                                        </p:tgtEl>
                                        <p:attrNameLst>
                                          <p:attrName>style.visibility</p:attrName>
                                        </p:attrNameLst>
                                      </p:cBhvr>
                                      <p:to>
                                        <p:strVal val="visible"/>
                                      </p:to>
                                    </p:set>
                                    <p:animEffect transition="in" filter="fade">
                                      <p:cBhvr>
                                        <p:cTn id="48" dur="1000"/>
                                        <p:tgtEl>
                                          <p:spTgt spid="459">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59">
                                            <p:txEl>
                                              <p:pRg st="4" end="4"/>
                                            </p:txEl>
                                          </p:spTgt>
                                        </p:tgtEl>
                                        <p:attrNameLst>
                                          <p:attrName>style.visibility</p:attrName>
                                        </p:attrNameLst>
                                      </p:cBhvr>
                                      <p:to>
                                        <p:strVal val="visible"/>
                                      </p:to>
                                    </p:set>
                                    <p:animEffect transition="in" filter="fade">
                                      <p:cBhvr>
                                        <p:cTn id="53" dur="1000"/>
                                        <p:tgtEl>
                                          <p:spTgt spid="459">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59">
                                            <p:txEl>
                                              <p:pRg st="5" end="5"/>
                                            </p:txEl>
                                          </p:spTgt>
                                        </p:tgtEl>
                                        <p:attrNameLst>
                                          <p:attrName>style.visibility</p:attrName>
                                        </p:attrNameLst>
                                      </p:cBhvr>
                                      <p:to>
                                        <p:strVal val="visible"/>
                                      </p:to>
                                    </p:set>
                                    <p:animEffect transition="in" filter="fade">
                                      <p:cBhvr>
                                        <p:cTn id="58" dur="1000"/>
                                        <p:tgtEl>
                                          <p:spTgt spid="459">
                                            <p:txEl>
                                              <p:pRg st="5" end="5"/>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60"/>
                                        </p:tgtEl>
                                        <p:attrNameLst>
                                          <p:attrName>style.visibility</p:attrName>
                                        </p:attrNameLst>
                                      </p:cBhvr>
                                      <p:to>
                                        <p:strVal val="visible"/>
                                      </p:to>
                                    </p:set>
                                    <p:animEffect transition="in" filter="fade">
                                      <p:cBhvr>
                                        <p:cTn id="61" dur="1000"/>
                                        <p:tgtEl>
                                          <p:spTgt spid="4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50"/>
                                        </p:tgtEl>
                                        <p:attrNameLst>
                                          <p:attrName>style.visibility</p:attrName>
                                        </p:attrNameLst>
                                      </p:cBhvr>
                                      <p:to>
                                        <p:strVal val="visible"/>
                                      </p:to>
                                    </p:set>
                                    <p:animEffect transition="in" filter="fade">
                                      <p:cBhvr>
                                        <p:cTn id="66" dur="1000"/>
                                        <p:tgtEl>
                                          <p:spTgt spid="45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51">
                                            <p:txEl>
                                              <p:pRg st="0" end="0"/>
                                            </p:txEl>
                                          </p:spTgt>
                                        </p:tgtEl>
                                        <p:attrNameLst>
                                          <p:attrName>style.visibility</p:attrName>
                                        </p:attrNameLst>
                                      </p:cBhvr>
                                      <p:to>
                                        <p:strVal val="visible"/>
                                      </p:to>
                                    </p:set>
                                    <p:animEffect transition="in" filter="fade">
                                      <p:cBhvr>
                                        <p:cTn id="71" dur="1000"/>
                                        <p:tgtEl>
                                          <p:spTgt spid="451">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51">
                                            <p:txEl>
                                              <p:pRg st="1" end="1"/>
                                            </p:txEl>
                                          </p:spTgt>
                                        </p:tgtEl>
                                        <p:attrNameLst>
                                          <p:attrName>style.visibility</p:attrName>
                                        </p:attrNameLst>
                                      </p:cBhvr>
                                      <p:to>
                                        <p:strVal val="visible"/>
                                      </p:to>
                                    </p:set>
                                    <p:animEffect transition="in" filter="fade">
                                      <p:cBhvr>
                                        <p:cTn id="76" dur="1000"/>
                                        <p:tgtEl>
                                          <p:spTgt spid="451">
                                            <p:txEl>
                                              <p:p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animBg="1"/>
      <p:bldP spid="450" grpId="0" animBg="1"/>
      <p:bldP spid="451" grpId="0" uiExpand="1" build="p"/>
      <p:bldP spid="454" grpId="0" animBg="1"/>
      <p:bldP spid="455" grpId="0"/>
      <p:bldP spid="458" grpId="0" animBg="1"/>
      <p:bldP spid="459"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oup"/>
          <p:cNvGrpSpPr/>
          <p:nvPr/>
        </p:nvGrpSpPr>
        <p:grpSpPr>
          <a:xfrm>
            <a:off x="300010" y="12315300"/>
            <a:ext cx="4601210" cy="995767"/>
            <a:chOff x="0" y="0"/>
            <a:chExt cx="4601208" cy="995765"/>
          </a:xfrm>
        </p:grpSpPr>
        <p:pic>
          <p:nvPicPr>
            <p:cNvPr id="466"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67"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6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6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70"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74" name="Group"/>
          <p:cNvGrpSpPr/>
          <p:nvPr/>
        </p:nvGrpSpPr>
        <p:grpSpPr>
          <a:xfrm>
            <a:off x="23097931" y="13055998"/>
            <a:ext cx="2098870" cy="1540535"/>
            <a:chOff x="0" y="2516"/>
            <a:chExt cx="2098868" cy="1540533"/>
          </a:xfrm>
        </p:grpSpPr>
        <p:sp>
          <p:nvSpPr>
            <p:cNvPr id="472" name="12"/>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3</a:t>
              </a:r>
              <a:endParaRPr dirty="0">
                <a:latin typeface="Arial" panose="020B0604020202020204" pitchFamily="34" charset="0"/>
                <a:cs typeface="Arial" panose="020B0604020202020204" pitchFamily="34" charset="0"/>
              </a:endParaRPr>
            </a:p>
          </p:txBody>
        </p:sp>
        <p:pic>
          <p:nvPicPr>
            <p:cNvPr id="473"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479" name="Group"/>
          <p:cNvGrpSpPr/>
          <p:nvPr/>
        </p:nvGrpSpPr>
        <p:grpSpPr>
          <a:xfrm>
            <a:off x="-25400" y="1227391"/>
            <a:ext cx="24434800" cy="4245175"/>
            <a:chOff x="0" y="0"/>
            <a:chExt cx="24434800" cy="4245174"/>
          </a:xfrm>
        </p:grpSpPr>
        <p:sp>
          <p:nvSpPr>
            <p:cNvPr id="475"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76" name="SESSION 3"/>
            <p:cNvSpPr txBox="1"/>
            <p:nvPr/>
          </p:nvSpPr>
          <p:spPr>
            <a:xfrm>
              <a:off x="8840673" y="957891"/>
              <a:ext cx="6753452" cy="1641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lang="en-US" b="0" dirty="0" err="1"/>
                <a:t>அமர்வு</a:t>
              </a:r>
              <a:r>
                <a:rPr lang="en-US" dirty="0"/>
                <a:t> </a:t>
              </a:r>
              <a:r>
                <a:rPr b="0" dirty="0">
                  <a:latin typeface="Arial" panose="020B0604020202020204" pitchFamily="34" charset="0"/>
                  <a:cs typeface="Arial" panose="020B0604020202020204" pitchFamily="34" charset="0"/>
                </a:rPr>
                <a:t> 3</a:t>
              </a:r>
            </a:p>
          </p:txBody>
        </p:sp>
        <p:sp>
          <p:nvSpPr>
            <p:cNvPr id="477" name="CONTACT TRACING"/>
            <p:cNvSpPr txBox="1"/>
            <p:nvPr/>
          </p:nvSpPr>
          <p:spPr>
            <a:xfrm>
              <a:off x="10137507" y="2724167"/>
              <a:ext cx="415979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r>
                <a:rPr lang="en-US" b="0" dirty="0" err="1"/>
                <a:t>சமூக</a:t>
              </a:r>
              <a:r>
                <a:rPr lang="en-US" b="0" dirty="0"/>
                <a:t> </a:t>
              </a:r>
              <a:r>
                <a:rPr lang="en-US" b="0" dirty="0" err="1"/>
                <a:t>கண்காணிப்பு</a:t>
              </a:r>
              <a:r>
                <a:rPr lang="en-IN" b="0" dirty="0"/>
                <a:t> </a:t>
              </a:r>
              <a:endParaRPr b="0" dirty="0">
                <a:latin typeface="Arial" panose="020B0604020202020204" pitchFamily="34" charset="0"/>
                <a:cs typeface="Arial" panose="020B0604020202020204" pitchFamily="34" charset="0"/>
              </a:endParaRPr>
            </a:p>
          </p:txBody>
        </p:sp>
        <p:sp>
          <p:nvSpPr>
            <p:cNvPr id="478" name="Line"/>
            <p:cNvSpPr/>
            <p:nvPr/>
          </p:nvSpPr>
          <p:spPr>
            <a:xfrm>
              <a:off x="8860605" y="2603070"/>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484" name="Group"/>
          <p:cNvGrpSpPr/>
          <p:nvPr/>
        </p:nvGrpSpPr>
        <p:grpSpPr>
          <a:xfrm>
            <a:off x="102217" y="5819688"/>
            <a:ext cx="5855087" cy="6071600"/>
            <a:chOff x="0" y="0"/>
            <a:chExt cx="5855086" cy="6071598"/>
          </a:xfrm>
        </p:grpSpPr>
        <p:sp>
          <p:nvSpPr>
            <p:cNvPr id="480" name="Rounded Rectangle"/>
            <p:cNvSpPr/>
            <p:nvPr/>
          </p:nvSpPr>
          <p:spPr>
            <a:xfrm>
              <a:off x="0" y="396489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81" name="TYPES OF…"/>
            <p:cNvSpPr txBox="1"/>
            <p:nvPr/>
          </p:nvSpPr>
          <p:spPr>
            <a:xfrm>
              <a:off x="293008" y="4642982"/>
              <a:ext cx="5269069" cy="7181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a:pPr>
              <a:r>
                <a:rPr lang="en-US" sz="4000" b="0" dirty="0" err="1"/>
                <a:t>தொடர்பு</a:t>
              </a:r>
              <a:r>
                <a:rPr lang="en-US" sz="4000" b="0" dirty="0"/>
                <a:t> </a:t>
              </a:r>
              <a:r>
                <a:rPr lang="en-US" sz="4000" b="0" dirty="0" err="1"/>
                <a:t>வகைகள்</a:t>
              </a:r>
              <a:r>
                <a:rPr lang="en-IN" b="0" dirty="0"/>
                <a:t> </a:t>
              </a:r>
              <a:endParaRPr b="0" dirty="0">
                <a:latin typeface="Arial" panose="020B0604020202020204" pitchFamily="34" charset="0"/>
                <a:cs typeface="Arial" panose="020B0604020202020204" pitchFamily="34" charset="0"/>
              </a:endParaRPr>
            </a:p>
          </p:txBody>
        </p:sp>
        <p:pic>
          <p:nvPicPr>
            <p:cNvPr id="482" name="Image" descr="Image"/>
            <p:cNvPicPr>
              <a:picLocks noChangeAspect="1"/>
            </p:cNvPicPr>
            <p:nvPr/>
          </p:nvPicPr>
          <p:blipFill>
            <a:blip r:embed="rId6"/>
            <a:stretch>
              <a:fillRect/>
            </a:stretch>
          </p:blipFill>
          <p:spPr>
            <a:xfrm>
              <a:off x="1326885" y="0"/>
              <a:ext cx="4437783" cy="3026127"/>
            </a:xfrm>
            <a:prstGeom prst="rect">
              <a:avLst/>
            </a:prstGeom>
            <a:ln w="12700" cap="flat">
              <a:noFill/>
              <a:miter lim="400000"/>
            </a:ln>
            <a:effectLst/>
          </p:spPr>
        </p:pic>
        <p:sp>
          <p:nvSpPr>
            <p:cNvPr id="483" name="Arrow 10"/>
            <p:cNvSpPr/>
            <p:nvPr/>
          </p:nvSpPr>
          <p:spPr>
            <a:xfrm rot="5400000">
              <a:off x="3010733" y="291828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89" name="Group"/>
          <p:cNvGrpSpPr/>
          <p:nvPr/>
        </p:nvGrpSpPr>
        <p:grpSpPr>
          <a:xfrm>
            <a:off x="6210377" y="5753008"/>
            <a:ext cx="5855087" cy="6122088"/>
            <a:chOff x="0" y="0"/>
            <a:chExt cx="5855086" cy="6122087"/>
          </a:xfrm>
          <a:solidFill>
            <a:schemeClr val="accent1">
              <a:lumMod val="20000"/>
              <a:lumOff val="80000"/>
            </a:schemeClr>
          </a:solidFill>
        </p:grpSpPr>
        <p:sp>
          <p:nvSpPr>
            <p:cNvPr id="485" name="Rounded Rectangle"/>
            <p:cNvSpPr/>
            <p:nvPr/>
          </p:nvSpPr>
          <p:spPr>
            <a:xfrm>
              <a:off x="0" y="4015384"/>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86" name="CONTACT…"/>
            <p:cNvSpPr txBox="1"/>
            <p:nvPr/>
          </p:nvSpPr>
          <p:spPr>
            <a:xfrm>
              <a:off x="97744" y="4348124"/>
              <a:ext cx="5659597" cy="133369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4000">
                  <a:solidFill>
                    <a:srgbClr val="FFFFFF"/>
                  </a:solidFill>
                </a:defRPr>
              </a:pPr>
              <a:r>
                <a:rPr lang="en-US" sz="4000" b="0" dirty="0" err="1">
                  <a:solidFill>
                    <a:schemeClr val="tx1"/>
                  </a:solidFill>
                </a:rPr>
                <a:t>சமூக</a:t>
              </a:r>
              <a:r>
                <a:rPr lang="en-US" sz="4000" b="0" dirty="0">
                  <a:solidFill>
                    <a:schemeClr val="tx1"/>
                  </a:solidFill>
                </a:rPr>
                <a:t> </a:t>
              </a:r>
              <a:r>
                <a:rPr lang="en-US" sz="4000" b="0" dirty="0" err="1">
                  <a:solidFill>
                    <a:schemeClr val="tx1"/>
                  </a:solidFill>
                </a:rPr>
                <a:t>கண்காணிப்பு</a:t>
              </a:r>
              <a:r>
                <a:rPr lang="en-US" sz="4000" b="0" dirty="0">
                  <a:solidFill>
                    <a:schemeClr val="tx1"/>
                  </a:solidFill>
                </a:rPr>
                <a:t> </a:t>
              </a:r>
              <a:r>
                <a:rPr lang="en-US" sz="4000" b="0" dirty="0" err="1">
                  <a:solidFill>
                    <a:schemeClr val="tx1"/>
                  </a:solidFill>
                </a:rPr>
                <a:t>SoP</a:t>
              </a:r>
              <a:r>
                <a:rPr lang="en-IN" sz="4000" b="0" dirty="0">
                  <a:solidFill>
                    <a:schemeClr val="tx1"/>
                  </a:solidFill>
                </a:rPr>
                <a:t> </a:t>
              </a:r>
              <a:endParaRPr sz="3600" b="0" dirty="0">
                <a:solidFill>
                  <a:schemeClr val="tx1"/>
                </a:solidFill>
                <a:latin typeface="Arial" panose="020B0604020202020204" pitchFamily="34" charset="0"/>
                <a:cs typeface="Arial" panose="020B0604020202020204" pitchFamily="34" charset="0"/>
              </a:endParaRPr>
            </a:p>
          </p:txBody>
        </p:sp>
        <p:pic>
          <p:nvPicPr>
            <p:cNvPr id="487" name="Image" descr="Image"/>
            <p:cNvPicPr>
              <a:picLocks noChangeAspect="1"/>
            </p:cNvPicPr>
            <p:nvPr/>
          </p:nvPicPr>
          <p:blipFill>
            <a:blip r:embed="rId7"/>
            <a:stretch>
              <a:fillRect/>
            </a:stretch>
          </p:blipFill>
          <p:spPr>
            <a:xfrm>
              <a:off x="1124875" y="0"/>
              <a:ext cx="4449534" cy="2523888"/>
            </a:xfrm>
            <a:prstGeom prst="rect">
              <a:avLst/>
            </a:prstGeom>
            <a:grpFill/>
            <a:ln w="12700" cap="flat">
              <a:noFill/>
              <a:miter lim="400000"/>
            </a:ln>
            <a:effectLst/>
          </p:spPr>
        </p:pic>
        <p:sp>
          <p:nvSpPr>
            <p:cNvPr id="488" name="Arrow 10"/>
            <p:cNvSpPr/>
            <p:nvPr/>
          </p:nvSpPr>
          <p:spPr>
            <a:xfrm rot="5400000">
              <a:off x="2726361"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grpSp>
        <p:nvGrpSpPr>
          <p:cNvPr id="494" name="Group"/>
          <p:cNvGrpSpPr/>
          <p:nvPr/>
        </p:nvGrpSpPr>
        <p:grpSpPr>
          <a:xfrm>
            <a:off x="12318536" y="5753008"/>
            <a:ext cx="5855087" cy="6138279"/>
            <a:chOff x="0" y="0"/>
            <a:chExt cx="5855086" cy="6138278"/>
          </a:xfrm>
        </p:grpSpPr>
        <p:sp>
          <p:nvSpPr>
            <p:cNvPr id="490" name="Rounded Rectangle"/>
            <p:cNvSpPr/>
            <p:nvPr/>
          </p:nvSpPr>
          <p:spPr>
            <a:xfrm>
              <a:off x="0" y="403157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91" name="ADVISORY"/>
            <p:cNvSpPr txBox="1"/>
            <p:nvPr/>
          </p:nvSpPr>
          <p:spPr>
            <a:xfrm>
              <a:off x="912610" y="4709663"/>
              <a:ext cx="3831176" cy="7181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lvl1pPr>
            </a:lstStyle>
            <a:p>
              <a:r>
                <a:rPr lang="en-US" b="0" dirty="0" err="1"/>
                <a:t>ஆலோசனை</a:t>
              </a:r>
              <a:r>
                <a:rPr lang="en-IN" b="0" dirty="0"/>
                <a:t> </a:t>
              </a:r>
              <a:endParaRPr b="0" dirty="0">
                <a:latin typeface="Arial" panose="020B0604020202020204" pitchFamily="34" charset="0"/>
                <a:cs typeface="Arial" panose="020B0604020202020204" pitchFamily="34" charset="0"/>
              </a:endParaRPr>
            </a:p>
          </p:txBody>
        </p:sp>
        <p:pic>
          <p:nvPicPr>
            <p:cNvPr id="492" name="Image" descr="Image"/>
            <p:cNvPicPr>
              <a:picLocks noChangeAspect="1"/>
            </p:cNvPicPr>
            <p:nvPr/>
          </p:nvPicPr>
          <p:blipFill>
            <a:blip r:embed="rId8"/>
            <a:stretch>
              <a:fillRect/>
            </a:stretch>
          </p:blipFill>
          <p:spPr>
            <a:xfrm>
              <a:off x="939131" y="0"/>
              <a:ext cx="2959543" cy="2920395"/>
            </a:xfrm>
            <a:prstGeom prst="rect">
              <a:avLst/>
            </a:prstGeom>
            <a:ln w="12700" cap="flat">
              <a:noFill/>
              <a:miter lim="400000"/>
            </a:ln>
            <a:effectLst/>
          </p:spPr>
        </p:pic>
        <p:sp>
          <p:nvSpPr>
            <p:cNvPr id="493" name="Arrow 10"/>
            <p:cNvSpPr/>
            <p:nvPr/>
          </p:nvSpPr>
          <p:spPr>
            <a:xfrm rot="5400000">
              <a:off x="2441988"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99" name="Group"/>
          <p:cNvGrpSpPr/>
          <p:nvPr/>
        </p:nvGrpSpPr>
        <p:grpSpPr>
          <a:xfrm>
            <a:off x="18426696" y="5700269"/>
            <a:ext cx="5855088" cy="6174827"/>
            <a:chOff x="0" y="0"/>
            <a:chExt cx="5855086" cy="6174826"/>
          </a:xfrm>
          <a:solidFill>
            <a:schemeClr val="accent1">
              <a:lumMod val="20000"/>
              <a:lumOff val="80000"/>
            </a:schemeClr>
          </a:solidFill>
        </p:grpSpPr>
        <p:sp>
          <p:nvSpPr>
            <p:cNvPr id="495" name="Rounded Rectangle"/>
            <p:cNvSpPr/>
            <p:nvPr/>
          </p:nvSpPr>
          <p:spPr>
            <a:xfrm>
              <a:off x="0" y="4068123"/>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96" name="COMMUNICATION"/>
            <p:cNvSpPr txBox="1"/>
            <p:nvPr/>
          </p:nvSpPr>
          <p:spPr>
            <a:xfrm>
              <a:off x="577541" y="4762402"/>
              <a:ext cx="4700003" cy="71814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solidFill>
                    <a:srgbClr val="FFFFFF"/>
                  </a:solidFill>
                </a:defRPr>
              </a:lvl1pPr>
            </a:lstStyle>
            <a:p>
              <a:r>
                <a:rPr lang="en-US" b="0" dirty="0" err="1">
                  <a:solidFill>
                    <a:schemeClr val="tx1"/>
                  </a:solidFill>
                </a:rPr>
                <a:t>தகவல்</a:t>
              </a:r>
              <a:r>
                <a:rPr lang="en-US" b="0" dirty="0">
                  <a:solidFill>
                    <a:schemeClr val="tx1"/>
                  </a:solidFill>
                </a:rPr>
                <a:t> </a:t>
              </a:r>
              <a:r>
                <a:rPr lang="en-US" b="0" dirty="0" err="1">
                  <a:solidFill>
                    <a:schemeClr val="tx1"/>
                  </a:solidFill>
                </a:rPr>
                <a:t>தொடர்பு</a:t>
              </a:r>
              <a:r>
                <a:rPr lang="en-IN"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pic>
          <p:nvPicPr>
            <p:cNvPr id="497"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3250" y="0"/>
              <a:ext cx="3382126" cy="3004385"/>
            </a:xfrm>
            <a:prstGeom prst="rect">
              <a:avLst/>
            </a:prstGeom>
            <a:grpFill/>
            <a:ln w="12700" cap="flat">
              <a:noFill/>
              <a:miter lim="400000"/>
            </a:ln>
            <a:effectLst/>
          </p:spPr>
        </p:pic>
        <p:sp>
          <p:nvSpPr>
            <p:cNvPr id="498" name="Arrow 10"/>
            <p:cNvSpPr/>
            <p:nvPr/>
          </p:nvSpPr>
          <p:spPr>
            <a:xfrm rot="5400000">
              <a:off x="2157615" y="306540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blinds(horizontal)">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84"/>
                                        </p:tgtEl>
                                        <p:attrNameLst>
                                          <p:attrName>style.visibility</p:attrName>
                                        </p:attrNameLst>
                                      </p:cBhvr>
                                      <p:to>
                                        <p:strVal val="visible"/>
                                      </p:to>
                                    </p:set>
                                    <p:anim calcmode="lin" valueType="num">
                                      <p:cBhvr additive="base">
                                        <p:cTn id="12" dur="1000" fill="hold"/>
                                        <p:tgtEl>
                                          <p:spTgt spid="484"/>
                                        </p:tgtEl>
                                        <p:attrNameLst>
                                          <p:attrName>ppt_x</p:attrName>
                                        </p:attrNameLst>
                                      </p:cBhvr>
                                      <p:tavLst>
                                        <p:tav tm="0">
                                          <p:val>
                                            <p:strVal val="#ppt_x"/>
                                          </p:val>
                                        </p:tav>
                                        <p:tav tm="100000">
                                          <p:val>
                                            <p:strVal val="#ppt_x"/>
                                          </p:val>
                                        </p:tav>
                                      </p:tavLst>
                                    </p:anim>
                                    <p:anim calcmode="lin" valueType="num">
                                      <p:cBhvr additive="base">
                                        <p:cTn id="13" dur="1000" fill="hold"/>
                                        <p:tgtEl>
                                          <p:spTgt spid="48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89"/>
                                        </p:tgtEl>
                                        <p:attrNameLst>
                                          <p:attrName>style.visibility</p:attrName>
                                        </p:attrNameLst>
                                      </p:cBhvr>
                                      <p:to>
                                        <p:strVal val="visible"/>
                                      </p:to>
                                    </p:set>
                                    <p:anim calcmode="lin" valueType="num">
                                      <p:cBhvr additive="base">
                                        <p:cTn id="18" dur="1000" fill="hold"/>
                                        <p:tgtEl>
                                          <p:spTgt spid="489"/>
                                        </p:tgtEl>
                                        <p:attrNameLst>
                                          <p:attrName>ppt_x</p:attrName>
                                        </p:attrNameLst>
                                      </p:cBhvr>
                                      <p:tavLst>
                                        <p:tav tm="0">
                                          <p:val>
                                            <p:strVal val="#ppt_x"/>
                                          </p:val>
                                        </p:tav>
                                        <p:tav tm="100000">
                                          <p:val>
                                            <p:strVal val="#ppt_x"/>
                                          </p:val>
                                        </p:tav>
                                      </p:tavLst>
                                    </p:anim>
                                    <p:anim calcmode="lin" valueType="num">
                                      <p:cBhvr additive="base">
                                        <p:cTn id="19" dur="1000" fill="hold"/>
                                        <p:tgtEl>
                                          <p:spTgt spid="48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494"/>
                                        </p:tgtEl>
                                        <p:attrNameLst>
                                          <p:attrName>style.visibility</p:attrName>
                                        </p:attrNameLst>
                                      </p:cBhvr>
                                      <p:to>
                                        <p:strVal val="visible"/>
                                      </p:to>
                                    </p:set>
                                    <p:anim calcmode="lin" valueType="num">
                                      <p:cBhvr additive="base">
                                        <p:cTn id="24" dur="1000" fill="hold"/>
                                        <p:tgtEl>
                                          <p:spTgt spid="494"/>
                                        </p:tgtEl>
                                        <p:attrNameLst>
                                          <p:attrName>ppt_x</p:attrName>
                                        </p:attrNameLst>
                                      </p:cBhvr>
                                      <p:tavLst>
                                        <p:tav tm="0">
                                          <p:val>
                                            <p:strVal val="#ppt_x"/>
                                          </p:val>
                                        </p:tav>
                                        <p:tav tm="100000">
                                          <p:val>
                                            <p:strVal val="#ppt_x"/>
                                          </p:val>
                                        </p:tav>
                                      </p:tavLst>
                                    </p:anim>
                                    <p:anim calcmode="lin" valueType="num">
                                      <p:cBhvr additive="base">
                                        <p:cTn id="25" dur="1000" fill="hold"/>
                                        <p:tgtEl>
                                          <p:spTgt spid="49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499"/>
                                        </p:tgtEl>
                                        <p:attrNameLst>
                                          <p:attrName>style.visibility</p:attrName>
                                        </p:attrNameLst>
                                      </p:cBhvr>
                                      <p:to>
                                        <p:strVal val="visible"/>
                                      </p:to>
                                    </p:set>
                                    <p:anim calcmode="lin" valueType="num">
                                      <p:cBhvr additive="base">
                                        <p:cTn id="30" dur="1000" fill="hold"/>
                                        <p:tgtEl>
                                          <p:spTgt spid="499"/>
                                        </p:tgtEl>
                                        <p:attrNameLst>
                                          <p:attrName>ppt_x</p:attrName>
                                        </p:attrNameLst>
                                      </p:cBhvr>
                                      <p:tavLst>
                                        <p:tav tm="0">
                                          <p:val>
                                            <p:strVal val="#ppt_x"/>
                                          </p:val>
                                        </p:tav>
                                        <p:tav tm="100000">
                                          <p:val>
                                            <p:strVal val="#ppt_x"/>
                                          </p:val>
                                        </p:tav>
                                      </p:tavLst>
                                    </p:anim>
                                    <p:anim calcmode="lin" valueType="num">
                                      <p:cBhvr additive="base">
                                        <p:cTn id="31" dur="1000" fill="hold"/>
                                        <p:tgtEl>
                                          <p:spTgt spid="4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 name="Group"/>
          <p:cNvGrpSpPr/>
          <p:nvPr/>
        </p:nvGrpSpPr>
        <p:grpSpPr>
          <a:xfrm>
            <a:off x="300010" y="12315300"/>
            <a:ext cx="4601210" cy="995767"/>
            <a:chOff x="0" y="0"/>
            <a:chExt cx="4601208" cy="995765"/>
          </a:xfrm>
        </p:grpSpPr>
        <p:pic>
          <p:nvPicPr>
            <p:cNvPr id="50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0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0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09" name="Group"/>
          <p:cNvGrpSpPr/>
          <p:nvPr/>
        </p:nvGrpSpPr>
        <p:grpSpPr>
          <a:xfrm>
            <a:off x="23097931" y="13055998"/>
            <a:ext cx="2098870" cy="1540535"/>
            <a:chOff x="0" y="2516"/>
            <a:chExt cx="2098868" cy="1540533"/>
          </a:xfrm>
        </p:grpSpPr>
        <p:sp>
          <p:nvSpPr>
            <p:cNvPr id="507" name="13"/>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4</a:t>
              </a:r>
              <a:endParaRPr dirty="0">
                <a:latin typeface="Arial" panose="020B0604020202020204" pitchFamily="34" charset="0"/>
                <a:cs typeface="Arial" panose="020B0604020202020204" pitchFamily="34" charset="0"/>
              </a:endParaRPr>
            </a:p>
          </p:txBody>
        </p:sp>
        <p:pic>
          <p:nvPicPr>
            <p:cNvPr id="50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512" name="Group"/>
          <p:cNvGrpSpPr/>
          <p:nvPr/>
        </p:nvGrpSpPr>
        <p:grpSpPr>
          <a:xfrm>
            <a:off x="452699" y="544224"/>
            <a:ext cx="17728500" cy="1332711"/>
            <a:chOff x="177045" y="0"/>
            <a:chExt cx="17728499" cy="1332710"/>
          </a:xfrm>
        </p:grpSpPr>
        <p:sp>
          <p:nvSpPr>
            <p:cNvPr id="510" name="Rounded Rectangle"/>
            <p:cNvSpPr/>
            <p:nvPr/>
          </p:nvSpPr>
          <p:spPr>
            <a:xfrm>
              <a:off x="177045" y="0"/>
              <a:ext cx="17728498" cy="1332710"/>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11" name="DEFINITIONS - Suspect Case"/>
            <p:cNvSpPr txBox="1"/>
            <p:nvPr/>
          </p:nvSpPr>
          <p:spPr>
            <a:xfrm>
              <a:off x="326630" y="468909"/>
              <a:ext cx="17578914" cy="5950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sz="3200" spc="96">
                  <a:solidFill>
                    <a:srgbClr val="002135"/>
                  </a:solidFill>
                </a:defRPr>
              </a:pPr>
              <a:r>
                <a:rPr lang="en-US" sz="3200" b="0" dirty="0" err="1"/>
                <a:t>வரையறைகள்</a:t>
              </a:r>
              <a:r>
                <a:rPr lang="en-US" sz="3200" b="0" dirty="0"/>
                <a:t> – </a:t>
              </a:r>
              <a:r>
                <a:rPr lang="en-US" sz="3200" b="0" dirty="0" err="1"/>
                <a:t>சந்தேகிக்கப்படுபவர்</a:t>
              </a:r>
              <a:r>
                <a:rPr lang="en-US" sz="3200" b="0" dirty="0"/>
                <a:t> /</a:t>
              </a:r>
              <a:r>
                <a:rPr lang="en-US" sz="3200" b="0" dirty="0" err="1"/>
                <a:t>சாத்தியமான</a:t>
              </a:r>
              <a:r>
                <a:rPr lang="en-US" sz="3200" b="0" dirty="0"/>
                <a:t> </a:t>
              </a:r>
              <a:r>
                <a:rPr lang="ta-IN" sz="3200" b="0" dirty="0"/>
                <a:t>நோ</a:t>
              </a:r>
              <a:r>
                <a:rPr lang="en-US" sz="3200" b="0" dirty="0" err="1"/>
                <a:t>ய்த்தொற்று</a:t>
              </a:r>
              <a:r>
                <a:rPr lang="en-US" sz="3200" b="0" dirty="0"/>
                <a:t> </a:t>
              </a:r>
              <a:r>
                <a:rPr lang="en-US" sz="3200" b="0" dirty="0" err="1"/>
                <a:t>உள்ளவர்</a:t>
              </a:r>
              <a:r>
                <a:rPr lang="en-IN" sz="3200" b="0" dirty="0"/>
                <a:t> </a:t>
              </a:r>
              <a:endParaRPr b="0" cap="all" dirty="0">
                <a:latin typeface="Arial" panose="020B0604020202020204" pitchFamily="34" charset="0"/>
                <a:cs typeface="Arial" panose="020B0604020202020204" pitchFamily="34" charset="0"/>
              </a:endParaRPr>
            </a:p>
          </p:txBody>
        </p:sp>
      </p:grpSp>
      <p:sp>
        <p:nvSpPr>
          <p:cNvPr id="513" name="Rounded Rectangle"/>
          <p:cNvSpPr/>
          <p:nvPr/>
        </p:nvSpPr>
        <p:spPr>
          <a:xfrm>
            <a:off x="442265" y="9590892"/>
            <a:ext cx="22655666" cy="2432295"/>
          </a:xfrm>
          <a:prstGeom prst="roundRect">
            <a:avLst>
              <a:gd name="adj" fmla="val 8366"/>
            </a:avLst>
          </a:pr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14" name="A contact is a person that is involved in any of the following:…"/>
          <p:cNvSpPr txBox="1"/>
          <p:nvPr/>
        </p:nvSpPr>
        <p:spPr>
          <a:xfrm>
            <a:off x="769891" y="9637916"/>
            <a:ext cx="22090110" cy="24109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r>
              <a:rPr lang="en-US" sz="2500" b="0" dirty="0" err="1"/>
              <a:t>தொடர்பு</a:t>
            </a:r>
            <a:r>
              <a:rPr lang="en-US" sz="2500" b="0" dirty="0"/>
              <a:t> </a:t>
            </a:r>
            <a:r>
              <a:rPr lang="en-US" sz="2500" b="0" dirty="0" err="1"/>
              <a:t>என்பவர்</a:t>
            </a:r>
            <a:r>
              <a:rPr lang="en-US" sz="2500" b="0" dirty="0"/>
              <a:t> </a:t>
            </a:r>
            <a:r>
              <a:rPr lang="en-US" sz="2500" b="0" dirty="0" err="1"/>
              <a:t>பின்வரும்</a:t>
            </a:r>
            <a:r>
              <a:rPr lang="en-US" sz="2500" b="0" dirty="0"/>
              <a:t> </a:t>
            </a:r>
            <a:r>
              <a:rPr lang="en-US" sz="2500" b="0" dirty="0" err="1"/>
              <a:t>ஏதேனும்</a:t>
            </a:r>
            <a:r>
              <a:rPr lang="en-US" sz="2500" b="0" dirty="0"/>
              <a:t> </a:t>
            </a:r>
            <a:r>
              <a:rPr lang="en-US" sz="2500" b="0" dirty="0" err="1"/>
              <a:t>ஒன்றில்</a:t>
            </a:r>
            <a:r>
              <a:rPr lang="en-US" sz="2500" b="0" dirty="0"/>
              <a:t> </a:t>
            </a:r>
            <a:r>
              <a:rPr lang="en-US" sz="2500" b="0" dirty="0" err="1"/>
              <a:t>ஈடுபடுபவர்</a:t>
            </a:r>
            <a:r>
              <a:rPr lang="en-US" sz="2500" b="0" dirty="0"/>
              <a:t> : </a:t>
            </a:r>
            <a:endParaRPr lang="en-IN" sz="2500" b="0" dirty="0"/>
          </a:p>
          <a:p>
            <a:pPr marL="342900" lvl="0" indent="-342900" algn="l">
              <a:buFont typeface="Arial" panose="020B0604020202020204" pitchFamily="34" charset="0"/>
              <a:buChar char="•"/>
            </a:pPr>
            <a:r>
              <a:rPr lang="en-US" sz="2500" b="0" dirty="0"/>
              <a:t>COVID-19  </a:t>
            </a:r>
            <a:r>
              <a:rPr lang="ta-IN" sz="2500" b="0" dirty="0"/>
              <a:t>நோ</a:t>
            </a:r>
            <a:r>
              <a:rPr lang="en-US" sz="2500" b="0" dirty="0" err="1"/>
              <a:t>யாளிகளுக்கு</a:t>
            </a:r>
            <a:r>
              <a:rPr lang="en-US" sz="2500" b="0" dirty="0"/>
              <a:t> </a:t>
            </a:r>
            <a:r>
              <a:rPr lang="en-US" sz="2500" b="0" dirty="0" err="1"/>
              <a:t>சரியான</a:t>
            </a:r>
            <a:r>
              <a:rPr lang="en-US" sz="2500" b="0" dirty="0"/>
              <a:t> </a:t>
            </a:r>
            <a:r>
              <a:rPr lang="en-US" sz="2500" b="0" dirty="0" err="1"/>
              <a:t>தனிப்பட்ட</a:t>
            </a:r>
            <a:r>
              <a:rPr lang="en-US" sz="2500" b="0" dirty="0"/>
              <a:t> </a:t>
            </a:r>
            <a:r>
              <a:rPr lang="en-US" sz="2500" b="0" dirty="0" err="1"/>
              <a:t>பாதுகாப்பு</a:t>
            </a:r>
            <a:r>
              <a:rPr lang="en-US" sz="2500" b="0" dirty="0"/>
              <a:t> </a:t>
            </a:r>
            <a:r>
              <a:rPr lang="en-US" sz="2500" b="0" dirty="0" err="1"/>
              <a:t>சாதனம்</a:t>
            </a:r>
            <a:r>
              <a:rPr lang="en-US" sz="2500" b="0" dirty="0"/>
              <a:t> (PPE) </a:t>
            </a:r>
            <a:r>
              <a:rPr lang="en-US" sz="2500" b="0" dirty="0" err="1"/>
              <a:t>எதுவுமின்றி</a:t>
            </a:r>
            <a:r>
              <a:rPr lang="en-US" sz="2500" b="0" dirty="0"/>
              <a:t> </a:t>
            </a:r>
            <a:r>
              <a:rPr lang="en-US" sz="2500" b="0" dirty="0" err="1"/>
              <a:t>நேரடி</a:t>
            </a:r>
            <a:r>
              <a:rPr lang="en-US" sz="2500" b="0" dirty="0"/>
              <a:t> </a:t>
            </a:r>
            <a:r>
              <a:rPr lang="en-US" sz="2500" b="0" dirty="0" err="1"/>
              <a:t>கவனிப்பு</a:t>
            </a:r>
            <a:r>
              <a:rPr lang="en-US" sz="2500" b="0" dirty="0"/>
              <a:t> </a:t>
            </a:r>
            <a:r>
              <a:rPr lang="en-US" sz="2500" b="0" dirty="0" err="1"/>
              <a:t>வழங்குபவர்</a:t>
            </a:r>
            <a:endParaRPr lang="en-IN" sz="2500" b="0" dirty="0"/>
          </a:p>
          <a:p>
            <a:pPr marL="342900" lvl="0" indent="-342900" algn="l">
              <a:buFont typeface="Arial" panose="020B0604020202020204" pitchFamily="34" charset="0"/>
              <a:buChar char="•"/>
            </a:pPr>
            <a:r>
              <a:rPr lang="en-US" sz="2500" b="0" dirty="0"/>
              <a:t>COVID-19  </a:t>
            </a:r>
            <a:r>
              <a:rPr lang="ta-IN" sz="2500" b="0" dirty="0"/>
              <a:t>நோ</a:t>
            </a:r>
            <a:r>
              <a:rPr lang="en-US" sz="2500" b="0" dirty="0" err="1"/>
              <a:t>யாளி</a:t>
            </a:r>
            <a:r>
              <a:rPr lang="en-US" sz="2500" b="0" dirty="0"/>
              <a:t> </a:t>
            </a:r>
            <a:r>
              <a:rPr lang="en-US" sz="2500" b="0" dirty="0" err="1"/>
              <a:t>இருக்கும்</a:t>
            </a:r>
            <a:r>
              <a:rPr lang="en-US" sz="2500" b="0" dirty="0"/>
              <a:t> </a:t>
            </a:r>
            <a:r>
              <a:rPr lang="en-US" sz="2500" b="0" dirty="0" err="1"/>
              <a:t>அதே</a:t>
            </a:r>
            <a:r>
              <a:rPr lang="en-US" sz="2500" b="0" dirty="0"/>
              <a:t> </a:t>
            </a:r>
            <a:r>
              <a:rPr lang="en-US" sz="2500" b="0" dirty="0" err="1"/>
              <a:t>நெருக்கமான</a:t>
            </a:r>
            <a:r>
              <a:rPr lang="en-US" sz="2500" b="0" dirty="0"/>
              <a:t> </a:t>
            </a:r>
            <a:r>
              <a:rPr lang="en-US" sz="2500" b="0" dirty="0" err="1"/>
              <a:t>சுற்றுச்சூழலில்</a:t>
            </a:r>
            <a:r>
              <a:rPr lang="en-US" sz="2500" b="0" dirty="0"/>
              <a:t> (</a:t>
            </a:r>
            <a:r>
              <a:rPr lang="en-US" sz="2500" b="0" dirty="0" err="1"/>
              <a:t>வேலை</a:t>
            </a:r>
            <a:r>
              <a:rPr lang="en-US" sz="2500" b="0" dirty="0"/>
              <a:t> </a:t>
            </a:r>
            <a:r>
              <a:rPr lang="en-US" sz="2500" b="0" dirty="0" err="1"/>
              <a:t>செய்யும்</a:t>
            </a:r>
            <a:r>
              <a:rPr lang="en-US" sz="2500" b="0" dirty="0"/>
              <a:t> </a:t>
            </a:r>
            <a:r>
              <a:rPr lang="en-US" sz="2500" b="0" dirty="0" err="1"/>
              <a:t>இடம்</a:t>
            </a:r>
            <a:r>
              <a:rPr lang="en-US" sz="2500" b="0" dirty="0"/>
              <a:t>, </a:t>
            </a:r>
            <a:r>
              <a:rPr lang="en-US" sz="2500" b="0" dirty="0" err="1"/>
              <a:t>வகுப்பறை</a:t>
            </a:r>
            <a:r>
              <a:rPr lang="en-US" sz="2500" b="0" dirty="0"/>
              <a:t>, </a:t>
            </a:r>
            <a:r>
              <a:rPr lang="en-US" sz="2500" b="0" dirty="0" err="1"/>
              <a:t>வீடு</a:t>
            </a:r>
            <a:r>
              <a:rPr lang="en-US" sz="2500" b="0" dirty="0"/>
              <a:t>, </a:t>
            </a:r>
            <a:r>
              <a:rPr lang="en-US" sz="2500" b="0" dirty="0" err="1"/>
              <a:t>கூட்டங்கள்</a:t>
            </a:r>
            <a:r>
              <a:rPr lang="en-US" sz="2500" b="0" dirty="0"/>
              <a:t>) </a:t>
            </a:r>
            <a:r>
              <a:rPr lang="en-US" sz="2500" b="0" dirty="0" err="1"/>
              <a:t>தங்கியிருப்பவர்</a:t>
            </a:r>
            <a:endParaRPr lang="en-IN" sz="2500" b="0" dirty="0"/>
          </a:p>
          <a:p>
            <a:pPr marL="342900" indent="-342900" algn="l">
              <a:buFont typeface="Arial" panose="020B0604020202020204" pitchFamily="34" charset="0"/>
              <a:buChar char="•"/>
            </a:pPr>
            <a:r>
              <a:rPr lang="en-US" sz="2500" b="0" dirty="0"/>
              <a:t>COVID-19 </a:t>
            </a:r>
            <a:r>
              <a:rPr lang="en-US" sz="2500" b="0" dirty="0" err="1"/>
              <a:t>உள்ளவராக</a:t>
            </a:r>
            <a:r>
              <a:rPr lang="en-US" sz="2500" b="0" dirty="0"/>
              <a:t> </a:t>
            </a:r>
            <a:r>
              <a:rPr lang="en-US" sz="2500" b="0" dirty="0" err="1"/>
              <a:t>பின்னர்</a:t>
            </a:r>
            <a:r>
              <a:rPr lang="en-US" sz="2500" b="0" dirty="0"/>
              <a:t> </a:t>
            </a:r>
            <a:r>
              <a:rPr lang="en-US" sz="2500" b="0" dirty="0" err="1"/>
              <a:t>சோதித்து</a:t>
            </a:r>
            <a:r>
              <a:rPr lang="en-US" sz="2500" b="0" dirty="0"/>
              <a:t> </a:t>
            </a:r>
            <a:r>
              <a:rPr lang="en-US" sz="2500" b="0" dirty="0" err="1"/>
              <a:t>அறியப்பட்ட</a:t>
            </a:r>
            <a:r>
              <a:rPr lang="en-US" sz="2500" b="0" dirty="0"/>
              <a:t> </a:t>
            </a:r>
            <a:r>
              <a:rPr lang="en-US" sz="2500" b="0" dirty="0" err="1"/>
              <a:t>நோய்</a:t>
            </a:r>
            <a:r>
              <a:rPr lang="en-US" sz="2500" b="0" dirty="0"/>
              <a:t> </a:t>
            </a:r>
            <a:r>
              <a:rPr lang="en-US" sz="2500" b="0" dirty="0" err="1"/>
              <a:t>அறிகுறி</a:t>
            </a:r>
            <a:r>
              <a:rPr lang="en-US" sz="2500" b="0" dirty="0"/>
              <a:t> </a:t>
            </a:r>
            <a:r>
              <a:rPr lang="en-US" sz="2500" b="0" dirty="0" err="1"/>
              <a:t>உள்ள</a:t>
            </a:r>
            <a:r>
              <a:rPr lang="en-US" sz="2500" b="0" dirty="0"/>
              <a:t> </a:t>
            </a:r>
            <a:r>
              <a:rPr lang="en-US" sz="2500" b="0" dirty="0" err="1"/>
              <a:t>ஒருவருடன்</a:t>
            </a:r>
            <a:r>
              <a:rPr lang="en-US" sz="2500" b="0" dirty="0"/>
              <a:t> </a:t>
            </a:r>
            <a:r>
              <a:rPr lang="en-US" sz="2500" b="0" dirty="0" err="1"/>
              <a:t>மிக</a:t>
            </a:r>
            <a:r>
              <a:rPr lang="en-US" sz="2500" b="0" dirty="0"/>
              <a:t> </a:t>
            </a:r>
            <a:r>
              <a:rPr lang="en-US" sz="2500" b="0" dirty="0" err="1"/>
              <a:t>நெருக்கமாக</a:t>
            </a:r>
            <a:r>
              <a:rPr lang="en-US" sz="2500" b="0" dirty="0"/>
              <a:t> (1 </a:t>
            </a:r>
            <a:r>
              <a:rPr lang="en-US" sz="2500" b="0" dirty="0" err="1"/>
              <a:t>மீட்டருக்கும்</a:t>
            </a:r>
            <a:r>
              <a:rPr lang="en-US" sz="2500" b="0" dirty="0"/>
              <a:t> </a:t>
            </a:r>
            <a:r>
              <a:rPr lang="en-US" sz="2500" b="0" dirty="0" err="1"/>
              <a:t>குறைவாக</a:t>
            </a:r>
            <a:r>
              <a:rPr lang="en-US" sz="2500" b="0" dirty="0"/>
              <a:t>) </a:t>
            </a:r>
            <a:r>
              <a:rPr lang="en-US" sz="2500" b="0" dirty="0" err="1"/>
              <a:t>ஒன்றாக</a:t>
            </a:r>
            <a:r>
              <a:rPr lang="en-US" sz="2500" b="0" dirty="0"/>
              <a:t> </a:t>
            </a:r>
            <a:r>
              <a:rPr lang="en-US" sz="2500" b="0" dirty="0" err="1"/>
              <a:t>பயணம்</a:t>
            </a:r>
            <a:r>
              <a:rPr lang="en-US" sz="2500" b="0" dirty="0"/>
              <a:t> </a:t>
            </a:r>
            <a:r>
              <a:rPr lang="en-US" sz="2500" b="0" dirty="0" err="1"/>
              <a:t>செய்தவர்</a:t>
            </a:r>
            <a:r>
              <a:rPr lang="en-IN" sz="2500" b="0" dirty="0"/>
              <a:t> </a:t>
            </a:r>
            <a:endParaRPr sz="2500" b="0" dirty="0">
              <a:solidFill>
                <a:sysClr val="windowText" lastClr="000000"/>
              </a:solidFill>
              <a:latin typeface="Arial" panose="020B0604020202020204" pitchFamily="34" charset="0"/>
              <a:cs typeface="Arial" panose="020B0604020202020204" pitchFamily="34" charset="0"/>
            </a:endParaRPr>
          </a:p>
        </p:txBody>
      </p:sp>
      <p:grpSp>
        <p:nvGrpSpPr>
          <p:cNvPr id="518" name="Group"/>
          <p:cNvGrpSpPr/>
          <p:nvPr/>
        </p:nvGrpSpPr>
        <p:grpSpPr>
          <a:xfrm>
            <a:off x="602284" y="8432433"/>
            <a:ext cx="9739895" cy="1021626"/>
            <a:chOff x="0" y="0"/>
            <a:chExt cx="9739894" cy="1021624"/>
          </a:xfrm>
        </p:grpSpPr>
        <p:sp>
          <p:nvSpPr>
            <p:cNvPr id="516" name="Rounded Rectangle"/>
            <p:cNvSpPr/>
            <p:nvPr/>
          </p:nvSpPr>
          <p:spPr>
            <a:xfrm>
              <a:off x="0" y="0"/>
              <a:ext cx="973989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17" name="DEFINITIONS - who is a contact"/>
            <p:cNvSpPr txBox="1"/>
            <p:nvPr/>
          </p:nvSpPr>
          <p:spPr>
            <a:xfrm>
              <a:off x="317190" y="218710"/>
              <a:ext cx="909274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l">
                <a:defRPr sz="3200" spc="96">
                  <a:solidFill>
                    <a:srgbClr val="002135"/>
                  </a:solidFill>
                </a:defRPr>
              </a:pPr>
              <a:r>
                <a:rPr lang="en-US" b="0" dirty="0" err="1"/>
                <a:t>வரையறைகள்</a:t>
              </a:r>
              <a:r>
                <a:rPr lang="en-US" b="0" dirty="0"/>
                <a:t>  - </a:t>
              </a:r>
              <a:r>
                <a:rPr lang="en-US" b="0" dirty="0" err="1"/>
                <a:t>தொடர்பு</a:t>
              </a:r>
              <a:r>
                <a:rPr lang="en-US" b="0" dirty="0"/>
                <a:t> </a:t>
              </a:r>
              <a:r>
                <a:rPr lang="en-US" b="0" dirty="0" err="1"/>
                <a:t>என்பவர்</a:t>
              </a:r>
              <a:r>
                <a:rPr lang="en-US" b="0" dirty="0"/>
                <a:t> </a:t>
              </a:r>
              <a:r>
                <a:rPr lang="en-US" b="0" dirty="0" err="1"/>
                <a:t>யார்</a:t>
              </a:r>
              <a:r>
                <a:rPr lang="en-IN" b="0" dirty="0"/>
                <a:t> </a:t>
              </a:r>
              <a:endParaRPr b="0" cap="all" dirty="0">
                <a:latin typeface="Arial" panose="020B0604020202020204" pitchFamily="34" charset="0"/>
                <a:cs typeface="Arial" panose="020B0604020202020204" pitchFamily="34" charset="0"/>
              </a:endParaRPr>
            </a:p>
          </p:txBody>
        </p:sp>
      </p:grpSp>
      <p:sp>
        <p:nvSpPr>
          <p:cNvPr id="519" name="Rounded Rectangle"/>
          <p:cNvSpPr/>
          <p:nvPr/>
        </p:nvSpPr>
        <p:spPr>
          <a:xfrm>
            <a:off x="487365" y="2449991"/>
            <a:ext cx="23152833" cy="5806136"/>
          </a:xfrm>
          <a:prstGeom prst="roundRect">
            <a:avLst>
              <a:gd name="adj" fmla="val 3822"/>
            </a:avLst>
          </a:prstGeom>
          <a:solidFill>
            <a:srgbClr val="FABE3B"/>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E91D910-C300-6047-9A4D-F421B949C13C}"/>
              </a:ext>
            </a:extLst>
          </p:cNvPr>
          <p:cNvSpPr txBox="1"/>
          <p:nvPr/>
        </p:nvSpPr>
        <p:spPr>
          <a:xfrm>
            <a:off x="743802" y="2913906"/>
            <a:ext cx="22896395"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pPr>
            <a:r>
              <a:rPr lang="en-US" sz="2500" b="0" dirty="0" err="1"/>
              <a:t>கடுமையான</a:t>
            </a:r>
            <a:r>
              <a:rPr lang="en-US" sz="2500" b="0" dirty="0"/>
              <a:t> </a:t>
            </a:r>
            <a:r>
              <a:rPr lang="en-US" sz="2500" b="0" dirty="0" err="1"/>
              <a:t>சுவாச</a:t>
            </a:r>
            <a:r>
              <a:rPr lang="en-US" sz="2500" b="0" dirty="0"/>
              <a:t> </a:t>
            </a:r>
            <a:r>
              <a:rPr lang="ta-IN" sz="2500" b="0" dirty="0"/>
              <a:t>நோ</a:t>
            </a:r>
            <a:r>
              <a:rPr lang="en-US" sz="2500" b="0" dirty="0" err="1"/>
              <a:t>ய்</a:t>
            </a:r>
            <a:r>
              <a:rPr lang="en-US" sz="2500" b="0" dirty="0"/>
              <a:t> (</a:t>
            </a:r>
            <a:r>
              <a:rPr lang="en-US" sz="2500" b="0" dirty="0" err="1"/>
              <a:t>காய்ச்சல்</a:t>
            </a:r>
            <a:r>
              <a:rPr lang="en-US" sz="2500" b="0" dirty="0"/>
              <a:t> </a:t>
            </a:r>
            <a:r>
              <a:rPr lang="en-US" sz="2500" b="0" dirty="0" err="1"/>
              <a:t>மற்றும்</a:t>
            </a:r>
            <a:r>
              <a:rPr lang="en-US" sz="2500" b="0" dirty="0"/>
              <a:t> </a:t>
            </a:r>
            <a:r>
              <a:rPr lang="en-US" sz="2500" b="0" dirty="0" err="1"/>
              <a:t>சுவாச</a:t>
            </a:r>
            <a:r>
              <a:rPr lang="en-US" sz="2500" b="0" dirty="0"/>
              <a:t> </a:t>
            </a:r>
            <a:r>
              <a:rPr lang="ta-IN" sz="2500" b="0" dirty="0"/>
              <a:t>நோ</a:t>
            </a:r>
            <a:r>
              <a:rPr lang="en-US" sz="2500" b="0" dirty="0" err="1"/>
              <a:t>யின்</a:t>
            </a:r>
            <a:r>
              <a:rPr lang="en-US" sz="2500" b="0" dirty="0"/>
              <a:t> </a:t>
            </a:r>
            <a:r>
              <a:rPr lang="en-US" sz="2500" b="0" dirty="0" err="1"/>
              <a:t>குறைந்தது</a:t>
            </a:r>
            <a:r>
              <a:rPr lang="en-US" sz="2500" b="0" dirty="0"/>
              <a:t>  </a:t>
            </a:r>
            <a:r>
              <a:rPr lang="en-US" sz="2500" b="0" dirty="0" err="1"/>
              <a:t>ஒரு</a:t>
            </a:r>
            <a:r>
              <a:rPr lang="en-US" sz="2500" b="0" dirty="0"/>
              <a:t> </a:t>
            </a:r>
            <a:r>
              <a:rPr lang="en-US" sz="2500" b="0" dirty="0" err="1"/>
              <a:t>அடையாளம்</a:t>
            </a:r>
            <a:r>
              <a:rPr lang="en-US" sz="2500" b="0" dirty="0"/>
              <a:t> / </a:t>
            </a:r>
            <a:r>
              <a:rPr lang="en-US" sz="2500" b="0" dirty="0" err="1"/>
              <a:t>அறிகுறி</a:t>
            </a:r>
            <a:r>
              <a:rPr lang="en-US" sz="2500" b="0" dirty="0"/>
              <a:t> (</a:t>
            </a:r>
            <a:r>
              <a:rPr lang="en-US" sz="2500" b="0" dirty="0" err="1"/>
              <a:t>உம்</a:t>
            </a:r>
            <a:r>
              <a:rPr lang="en-US" sz="2500" b="0" dirty="0"/>
              <a:t>. </a:t>
            </a:r>
            <a:r>
              <a:rPr lang="en-US" sz="2500" b="0" dirty="0" err="1"/>
              <a:t>இருமல்</a:t>
            </a:r>
            <a:r>
              <a:rPr lang="en-US" sz="2500" b="0" dirty="0"/>
              <a:t>, </a:t>
            </a:r>
            <a:r>
              <a:rPr lang="en-US" sz="2500" b="0" dirty="0" err="1"/>
              <a:t>மூச்சுத்</a:t>
            </a:r>
            <a:r>
              <a:rPr lang="en-US" sz="2500" b="0" dirty="0"/>
              <a:t> </a:t>
            </a:r>
            <a:r>
              <a:rPr lang="en-US" sz="2500" b="0" dirty="0" err="1"/>
              <a:t>திணறல்</a:t>
            </a:r>
            <a:r>
              <a:rPr lang="en-US" sz="2500" b="0" dirty="0"/>
              <a:t>) </a:t>
            </a:r>
            <a:r>
              <a:rPr lang="en-US" sz="2500" b="0" dirty="0" err="1"/>
              <a:t>உள்ள</a:t>
            </a:r>
            <a:r>
              <a:rPr lang="en-US" sz="2500" b="0" dirty="0"/>
              <a:t> </a:t>
            </a:r>
            <a:r>
              <a:rPr lang="en-US" sz="2500" b="0" dirty="0" err="1"/>
              <a:t>ஒருவர்</a:t>
            </a:r>
            <a:r>
              <a:rPr lang="en-US" sz="2500" b="0" dirty="0"/>
              <a:t> </a:t>
            </a:r>
            <a:r>
              <a:rPr lang="en-US" sz="2500" b="0" dirty="0" err="1"/>
              <a:t>மற்றும்</a:t>
            </a:r>
            <a:r>
              <a:rPr lang="en-US" sz="2500" b="0" dirty="0"/>
              <a:t> </a:t>
            </a:r>
            <a:endParaRPr lang="en-IN" sz="2500" b="0" dirty="0"/>
          </a:p>
          <a:p>
            <a:pPr algn="l">
              <a:lnSpc>
                <a:spcPct val="150000"/>
              </a:lnSpc>
            </a:pPr>
            <a:r>
              <a:rPr lang="ta-IN" sz="2500" b="0" dirty="0"/>
              <a:t>நோ</a:t>
            </a:r>
            <a:r>
              <a:rPr lang="en-US" sz="2500" b="0" dirty="0" err="1"/>
              <a:t>ய்</a:t>
            </a:r>
            <a:r>
              <a:rPr lang="en-US" sz="2500" b="0" dirty="0"/>
              <a:t> </a:t>
            </a:r>
            <a:r>
              <a:rPr lang="en-US" sz="2500" b="0" dirty="0" err="1"/>
              <a:t>அறிகுறி</a:t>
            </a:r>
            <a:r>
              <a:rPr lang="en-US" sz="2500" b="0" dirty="0"/>
              <a:t> </a:t>
            </a:r>
            <a:r>
              <a:rPr lang="en-US" sz="2500" b="0" dirty="0" err="1"/>
              <a:t>உண்டாவதற்கு</a:t>
            </a:r>
            <a:r>
              <a:rPr lang="en-US" sz="2500" b="0" dirty="0"/>
              <a:t> </a:t>
            </a:r>
            <a:r>
              <a:rPr lang="en-US" sz="2500" b="0" dirty="0" err="1"/>
              <a:t>முந்தைய</a:t>
            </a:r>
            <a:r>
              <a:rPr lang="en-US" sz="2500" b="0" dirty="0"/>
              <a:t> 14 </a:t>
            </a:r>
            <a:r>
              <a:rPr lang="en-US" sz="2500" b="0" dirty="0" err="1"/>
              <a:t>நாட்களில்</a:t>
            </a:r>
            <a:r>
              <a:rPr lang="en-US" sz="2500" b="0" dirty="0"/>
              <a:t> COVID-19 </a:t>
            </a:r>
            <a:r>
              <a:rPr lang="ta-IN" sz="2500" b="0" dirty="0"/>
              <a:t>நோ</a:t>
            </a:r>
            <a:r>
              <a:rPr lang="en-US" sz="2500" b="0" dirty="0" err="1"/>
              <a:t>ய்</a:t>
            </a:r>
            <a:r>
              <a:rPr lang="en-US" sz="2500" b="0" dirty="0"/>
              <a:t> </a:t>
            </a:r>
            <a:r>
              <a:rPr lang="en-US" sz="2500" b="0" dirty="0" err="1"/>
              <a:t>பாதிப்பு</a:t>
            </a:r>
            <a:r>
              <a:rPr lang="en-US" sz="2500" b="0" dirty="0"/>
              <a:t> </a:t>
            </a:r>
            <a:r>
              <a:rPr lang="en-US" sz="2500" b="0" dirty="0" err="1"/>
              <a:t>ஏற்கனவே</a:t>
            </a:r>
            <a:r>
              <a:rPr lang="en-US" sz="2500" b="0" dirty="0"/>
              <a:t> </a:t>
            </a:r>
            <a:r>
              <a:rPr lang="en-US" sz="2500" b="0" dirty="0" err="1"/>
              <a:t>உண்டான</a:t>
            </a:r>
            <a:r>
              <a:rPr lang="en-US" sz="2500" b="0" dirty="0"/>
              <a:t> </a:t>
            </a:r>
            <a:r>
              <a:rPr lang="en-US" sz="2500" b="0" dirty="0" err="1"/>
              <a:t>ஒரு</a:t>
            </a:r>
            <a:r>
              <a:rPr lang="en-US" sz="2500" b="0" dirty="0"/>
              <a:t> </a:t>
            </a:r>
            <a:r>
              <a:rPr lang="en-US" sz="2500" b="0" dirty="0" err="1"/>
              <a:t>நாடு</a:t>
            </a:r>
            <a:r>
              <a:rPr lang="en-US" sz="2500" b="0" dirty="0"/>
              <a:t>/</a:t>
            </a:r>
            <a:r>
              <a:rPr lang="en-US" sz="2500" b="0" dirty="0" err="1"/>
              <a:t>பகுதி</a:t>
            </a:r>
            <a:r>
              <a:rPr lang="en-US" sz="2500" b="0" dirty="0"/>
              <a:t> </a:t>
            </a:r>
            <a:r>
              <a:rPr lang="en-US" sz="2500" b="0" dirty="0" err="1"/>
              <a:t>அல்லது</a:t>
            </a:r>
            <a:r>
              <a:rPr lang="en-US" sz="2500" b="0" dirty="0"/>
              <a:t> </a:t>
            </a:r>
            <a:r>
              <a:rPr lang="en-US" sz="2500" b="0" dirty="0" err="1"/>
              <a:t>பிரதேசத்தில்</a:t>
            </a:r>
            <a:r>
              <a:rPr lang="en-US" sz="2500" b="0" dirty="0"/>
              <a:t> </a:t>
            </a:r>
            <a:r>
              <a:rPr lang="en-US" sz="2500" b="0" dirty="0" err="1"/>
              <a:t>பயணம்</a:t>
            </a:r>
            <a:r>
              <a:rPr lang="en-US" sz="2500" b="0" dirty="0"/>
              <a:t> </a:t>
            </a:r>
            <a:r>
              <a:rPr lang="en-US" sz="2500" b="0" dirty="0" err="1"/>
              <a:t>செய்த</a:t>
            </a:r>
            <a:r>
              <a:rPr lang="en-US" sz="2500" b="0" dirty="0"/>
              <a:t> </a:t>
            </a:r>
            <a:r>
              <a:rPr lang="en-US" sz="2500" b="0" dirty="0" err="1"/>
              <a:t>வரலாறு</a:t>
            </a:r>
            <a:r>
              <a:rPr lang="en-US" sz="2500" b="0" dirty="0"/>
              <a:t> </a:t>
            </a:r>
            <a:r>
              <a:rPr lang="en-US" sz="2500" b="0" dirty="0" err="1"/>
              <a:t>அல்லது</a:t>
            </a:r>
            <a:r>
              <a:rPr lang="en-US" sz="2500" b="0" dirty="0"/>
              <a:t> </a:t>
            </a:r>
            <a:r>
              <a:rPr lang="en-US" sz="2500" b="0" dirty="0" err="1"/>
              <a:t>குடியிருப்பவர்</a:t>
            </a:r>
            <a:r>
              <a:rPr lang="en-US" sz="2500" b="0" dirty="0"/>
              <a:t> </a:t>
            </a:r>
            <a:r>
              <a:rPr lang="en-US" sz="2500" b="0" dirty="0" err="1"/>
              <a:t>அல்லது</a:t>
            </a:r>
            <a:r>
              <a:rPr lang="en-US" sz="2500" b="0" dirty="0"/>
              <a:t> </a:t>
            </a:r>
            <a:r>
              <a:rPr lang="en-US" sz="2500" b="0" dirty="0" err="1"/>
              <a:t>ஏதேனும்</a:t>
            </a:r>
            <a:r>
              <a:rPr lang="en-US" sz="2500" b="0" dirty="0"/>
              <a:t> </a:t>
            </a:r>
            <a:r>
              <a:rPr lang="en-US" sz="2500" b="0" dirty="0" err="1"/>
              <a:t>தீவிர</a:t>
            </a:r>
            <a:r>
              <a:rPr lang="en-US" sz="2500" b="0" dirty="0"/>
              <a:t> </a:t>
            </a:r>
            <a:r>
              <a:rPr lang="en-US" sz="2500" b="0" dirty="0" err="1"/>
              <a:t>சுவாச</a:t>
            </a:r>
            <a:r>
              <a:rPr lang="en-US" sz="2500" b="0" dirty="0"/>
              <a:t> </a:t>
            </a:r>
            <a:r>
              <a:rPr lang="ta-IN" sz="2500" b="0" dirty="0"/>
              <a:t>நோ</a:t>
            </a:r>
            <a:r>
              <a:rPr lang="en-US" sz="2500" b="0" dirty="0" err="1"/>
              <a:t>ய்</a:t>
            </a:r>
            <a:r>
              <a:rPr lang="en-US" sz="2500" b="0" dirty="0"/>
              <a:t> </a:t>
            </a:r>
            <a:r>
              <a:rPr lang="en-US" sz="2500" b="0" dirty="0" err="1"/>
              <a:t>உள்ளவர்</a:t>
            </a:r>
            <a:r>
              <a:rPr lang="en-US" sz="2500" b="0" dirty="0"/>
              <a:t> </a:t>
            </a:r>
            <a:r>
              <a:rPr lang="en-US" sz="2500" b="0" dirty="0" err="1"/>
              <a:t>மற்றும்</a:t>
            </a:r>
            <a:r>
              <a:rPr lang="en-US" sz="2500" b="0" dirty="0"/>
              <a:t> </a:t>
            </a:r>
            <a:r>
              <a:rPr lang="ta-IN" sz="2500" b="0" dirty="0"/>
              <a:t>நோ</a:t>
            </a:r>
            <a:r>
              <a:rPr lang="en-US" sz="2500" b="0" dirty="0" err="1"/>
              <a:t>ய்</a:t>
            </a:r>
            <a:r>
              <a:rPr lang="en-US" sz="2500" b="0" dirty="0"/>
              <a:t> </a:t>
            </a:r>
            <a:r>
              <a:rPr lang="en-US" sz="2500" b="0" dirty="0" err="1"/>
              <a:t>அறிகுறி</a:t>
            </a:r>
            <a:r>
              <a:rPr lang="en-US" sz="2500" b="0" dirty="0"/>
              <a:t> </a:t>
            </a:r>
            <a:r>
              <a:rPr lang="en-US" sz="2500" b="0" dirty="0" err="1"/>
              <a:t>உண்டாவதற்கு</a:t>
            </a:r>
            <a:r>
              <a:rPr lang="en-US" sz="2500" b="0" dirty="0"/>
              <a:t> </a:t>
            </a:r>
            <a:r>
              <a:rPr lang="en-US" sz="2500" b="0" dirty="0" err="1"/>
              <a:t>முந்தைய</a:t>
            </a:r>
            <a:r>
              <a:rPr lang="en-US" sz="2500" b="0" dirty="0"/>
              <a:t> 14 </a:t>
            </a:r>
            <a:r>
              <a:rPr lang="en-US" sz="2500" b="0" dirty="0" err="1"/>
              <a:t>நாட்களின்</a:t>
            </a:r>
            <a:r>
              <a:rPr lang="en-US" sz="2500" b="0" dirty="0"/>
              <a:t> </a:t>
            </a:r>
            <a:r>
              <a:rPr lang="en-US" sz="2500" b="0" dirty="0" err="1"/>
              <a:t>போது</a:t>
            </a:r>
            <a:r>
              <a:rPr lang="en-US" sz="2500" b="0" dirty="0"/>
              <a:t> COVID-19 </a:t>
            </a:r>
            <a:r>
              <a:rPr lang="ta-IN" sz="2500" b="0" dirty="0"/>
              <a:t>நோ</a:t>
            </a:r>
            <a:r>
              <a:rPr lang="en-US" sz="2500" b="0" dirty="0" err="1"/>
              <a:t>ய்</a:t>
            </a:r>
            <a:r>
              <a:rPr lang="en-US" sz="2500" b="0" dirty="0"/>
              <a:t> </a:t>
            </a:r>
            <a:r>
              <a:rPr lang="en-US" sz="2500" b="0" dirty="0" err="1"/>
              <a:t>உறுதி</a:t>
            </a:r>
            <a:r>
              <a:rPr lang="en-US" sz="2500" b="0" dirty="0"/>
              <a:t> </a:t>
            </a:r>
            <a:r>
              <a:rPr lang="en-US" sz="2500" b="0" dirty="0" err="1"/>
              <a:t>செய்யப்பட்ட</a:t>
            </a:r>
            <a:r>
              <a:rPr lang="en-US" sz="2500" b="0" dirty="0"/>
              <a:t> </a:t>
            </a:r>
            <a:r>
              <a:rPr lang="en-US" sz="2500" b="0" dirty="0" err="1"/>
              <a:t>ஒருவருடன்</a:t>
            </a:r>
            <a:r>
              <a:rPr lang="en-US" sz="2500" b="0" dirty="0"/>
              <a:t> </a:t>
            </a:r>
            <a:r>
              <a:rPr lang="en-US" sz="2500" b="0" dirty="0" err="1"/>
              <a:t>தொடர்பிலிருந்தவர்</a:t>
            </a:r>
            <a:r>
              <a:rPr lang="en-US" sz="2500" b="0" dirty="0"/>
              <a:t> </a:t>
            </a:r>
            <a:r>
              <a:rPr lang="en-US" sz="2500" b="0" dirty="0" err="1"/>
              <a:t>அல்லது</a:t>
            </a:r>
            <a:r>
              <a:rPr lang="en-US" sz="2500" b="0" dirty="0"/>
              <a:t> </a:t>
            </a:r>
            <a:r>
              <a:rPr lang="en-US" sz="2500" b="0" dirty="0" err="1"/>
              <a:t>கடுமையான</a:t>
            </a:r>
            <a:r>
              <a:rPr lang="en-US" sz="2500" b="0" dirty="0"/>
              <a:t> </a:t>
            </a:r>
            <a:r>
              <a:rPr lang="en-US" sz="2500" b="0" dirty="0" err="1"/>
              <a:t>சுவாச</a:t>
            </a:r>
            <a:r>
              <a:rPr lang="en-US" sz="2500" b="0" dirty="0"/>
              <a:t> </a:t>
            </a:r>
            <a:r>
              <a:rPr lang="ta-IN" sz="2500" b="0" dirty="0"/>
              <a:t>நோ</a:t>
            </a:r>
            <a:r>
              <a:rPr lang="en-US" sz="2500" b="0" dirty="0" err="1"/>
              <a:t>ய்</a:t>
            </a:r>
            <a:r>
              <a:rPr lang="en-US" sz="2500" b="0" dirty="0"/>
              <a:t> </a:t>
            </a:r>
            <a:r>
              <a:rPr lang="en-US" sz="2500" b="0" dirty="0" err="1"/>
              <a:t>தொற்று</a:t>
            </a:r>
            <a:r>
              <a:rPr lang="en-US" sz="2500" b="0" dirty="0"/>
              <a:t> (</a:t>
            </a:r>
            <a:r>
              <a:rPr lang="en-US" sz="2500" b="0" dirty="0" err="1"/>
              <a:t>காய்ச்சல்</a:t>
            </a:r>
            <a:r>
              <a:rPr lang="en-US" sz="2500" b="0" dirty="0"/>
              <a:t> </a:t>
            </a:r>
            <a:r>
              <a:rPr lang="en-US" sz="2500" b="0" dirty="0" err="1"/>
              <a:t>மற்றும்</a:t>
            </a:r>
            <a:r>
              <a:rPr lang="en-US" sz="2500" b="0" dirty="0"/>
              <a:t> </a:t>
            </a:r>
            <a:r>
              <a:rPr lang="en-US" sz="2500" b="0" dirty="0" err="1"/>
              <a:t>சுவாச</a:t>
            </a:r>
            <a:r>
              <a:rPr lang="en-US" sz="2500" b="0" dirty="0"/>
              <a:t> </a:t>
            </a:r>
            <a:r>
              <a:rPr lang="ta-IN" sz="2500" b="0" dirty="0"/>
              <a:t>நோ</a:t>
            </a:r>
            <a:r>
              <a:rPr lang="en-US" sz="2500" b="0" dirty="0" err="1"/>
              <a:t>யின்</a:t>
            </a:r>
            <a:r>
              <a:rPr lang="en-US" sz="2500" b="0" dirty="0"/>
              <a:t> </a:t>
            </a:r>
            <a:r>
              <a:rPr lang="en-US" sz="2500" b="0" dirty="0" err="1"/>
              <a:t>குறைந்தது</a:t>
            </a:r>
            <a:r>
              <a:rPr lang="en-US" sz="2500" b="0" dirty="0"/>
              <a:t>  </a:t>
            </a:r>
            <a:r>
              <a:rPr lang="en-US" sz="2500" b="0" dirty="0" err="1"/>
              <a:t>ஒரு</a:t>
            </a:r>
            <a:r>
              <a:rPr lang="en-US" sz="2500" b="0" dirty="0"/>
              <a:t> </a:t>
            </a:r>
            <a:r>
              <a:rPr lang="en-US" sz="2500" b="0" dirty="0" err="1"/>
              <a:t>அடையாளம்</a:t>
            </a:r>
            <a:r>
              <a:rPr lang="en-US" sz="2500" b="0" dirty="0"/>
              <a:t> / </a:t>
            </a:r>
            <a:r>
              <a:rPr lang="en-US" sz="2500" b="0" dirty="0" err="1"/>
              <a:t>அறிகுறி</a:t>
            </a:r>
            <a:r>
              <a:rPr lang="en-US" sz="2500" b="0" dirty="0"/>
              <a:t> (</a:t>
            </a:r>
            <a:r>
              <a:rPr lang="en-US" sz="2500" b="0" dirty="0" err="1"/>
              <a:t>உம்</a:t>
            </a:r>
            <a:r>
              <a:rPr lang="en-US" sz="2500" b="0" dirty="0"/>
              <a:t>. </a:t>
            </a:r>
            <a:r>
              <a:rPr lang="en-US" sz="2500" b="0" dirty="0" err="1"/>
              <a:t>இருமல்</a:t>
            </a:r>
            <a:r>
              <a:rPr lang="en-US" sz="2500" b="0" dirty="0"/>
              <a:t>, </a:t>
            </a:r>
            <a:r>
              <a:rPr lang="en-US" sz="2500" b="0" dirty="0" err="1"/>
              <a:t>மூச்சுத்</a:t>
            </a:r>
            <a:r>
              <a:rPr lang="en-US" sz="2500" b="0" dirty="0"/>
              <a:t> </a:t>
            </a:r>
            <a:r>
              <a:rPr lang="en-US" sz="2500" b="0" dirty="0" err="1"/>
              <a:t>திணறல்</a:t>
            </a:r>
            <a:r>
              <a:rPr lang="en-US" sz="2500" b="0" dirty="0"/>
              <a:t>) </a:t>
            </a:r>
            <a:r>
              <a:rPr lang="en-US" sz="2500" b="0" dirty="0" err="1"/>
              <a:t>உள்ள</a:t>
            </a:r>
            <a:r>
              <a:rPr lang="en-US" sz="2500" b="0" dirty="0"/>
              <a:t>  </a:t>
            </a:r>
            <a:r>
              <a:rPr lang="en-US" sz="2500" b="0" dirty="0" err="1"/>
              <a:t>மற்றும்</a:t>
            </a:r>
            <a:r>
              <a:rPr lang="en-US" sz="2500" b="0" dirty="0"/>
              <a:t> </a:t>
            </a:r>
            <a:r>
              <a:rPr lang="en-US" sz="2500" b="0" dirty="0" err="1"/>
              <a:t>மருத்துவமனை</a:t>
            </a:r>
            <a:r>
              <a:rPr lang="en-US" sz="2500" b="0" dirty="0"/>
              <a:t> </a:t>
            </a:r>
            <a:r>
              <a:rPr lang="en-US" sz="2500" b="0" dirty="0" err="1"/>
              <a:t>சிகிச்சை</a:t>
            </a:r>
            <a:r>
              <a:rPr lang="en-US" sz="2500" b="0" dirty="0"/>
              <a:t> </a:t>
            </a:r>
            <a:r>
              <a:rPr lang="en-US" sz="2500" b="0" dirty="0" err="1"/>
              <a:t>தேவைப்படும்</a:t>
            </a:r>
            <a:r>
              <a:rPr lang="en-US" sz="2500" b="0" dirty="0"/>
              <a:t> </a:t>
            </a:r>
            <a:r>
              <a:rPr lang="en-US" sz="2500" b="0" dirty="0" err="1"/>
              <a:t>மற்றும்</a:t>
            </a:r>
            <a:r>
              <a:rPr lang="en-US" sz="2500" b="0" dirty="0"/>
              <a:t> </a:t>
            </a:r>
            <a:r>
              <a:rPr lang="en-US" sz="2500" b="0" dirty="0" err="1"/>
              <a:t>மருத்துவமனை</a:t>
            </a:r>
            <a:r>
              <a:rPr lang="en-US" sz="2500" b="0" dirty="0"/>
              <a:t> </a:t>
            </a:r>
            <a:r>
              <a:rPr lang="en-US" sz="2500" b="0" dirty="0" err="1"/>
              <a:t>சிகிச்சை</a:t>
            </a:r>
            <a:r>
              <a:rPr lang="en-US" sz="2500" b="0" dirty="0"/>
              <a:t> </a:t>
            </a:r>
            <a:r>
              <a:rPr lang="en-US" sz="2500" b="0" dirty="0" err="1"/>
              <a:t>தேவைப்படுவதற்கான</a:t>
            </a:r>
            <a:r>
              <a:rPr lang="en-US" sz="2500" b="0" dirty="0"/>
              <a:t> </a:t>
            </a:r>
            <a:r>
              <a:rPr lang="en-US" sz="2500" b="0" dirty="0" err="1"/>
              <a:t>வேறு</a:t>
            </a:r>
            <a:r>
              <a:rPr lang="en-US" sz="2500" b="0" dirty="0"/>
              <a:t> </a:t>
            </a:r>
            <a:r>
              <a:rPr lang="en-US" sz="2500" b="0" dirty="0" err="1"/>
              <a:t>எந்த</a:t>
            </a:r>
            <a:r>
              <a:rPr lang="en-US" sz="2500" b="0" dirty="0"/>
              <a:t> </a:t>
            </a:r>
            <a:r>
              <a:rPr lang="ta-IN" sz="2500" b="0" dirty="0"/>
              <a:t>நோ</a:t>
            </a:r>
            <a:r>
              <a:rPr lang="en-US" sz="2500" b="0" dirty="0" err="1"/>
              <a:t>ய்</a:t>
            </a:r>
            <a:r>
              <a:rPr lang="en-US" sz="2500" b="0" dirty="0"/>
              <a:t> </a:t>
            </a:r>
            <a:r>
              <a:rPr lang="en-US" sz="2500" b="0" dirty="0" err="1"/>
              <a:t>காரண</a:t>
            </a:r>
            <a:r>
              <a:rPr lang="en-US" sz="2500" b="0" dirty="0"/>
              <a:t> </a:t>
            </a:r>
            <a:r>
              <a:rPr lang="en-US" sz="2500" b="0" dirty="0" err="1"/>
              <a:t>விளக்கமும்</a:t>
            </a:r>
            <a:r>
              <a:rPr lang="en-US" sz="2500" b="0" dirty="0"/>
              <a:t> </a:t>
            </a:r>
            <a:r>
              <a:rPr lang="en-US" sz="2500" b="0" dirty="0" err="1"/>
              <a:t>இல்லாத</a:t>
            </a:r>
            <a:r>
              <a:rPr lang="en-US" sz="2500" b="0" dirty="0"/>
              <a:t> </a:t>
            </a:r>
            <a:r>
              <a:rPr lang="en-US" sz="2500" b="0" dirty="0" err="1"/>
              <a:t>ஒருவர்</a:t>
            </a:r>
            <a:r>
              <a:rPr lang="en-US" sz="2500" b="0" dirty="0"/>
              <a:t> </a:t>
            </a:r>
            <a:r>
              <a:rPr lang="en-US" sz="2500" b="0" dirty="0" err="1"/>
              <a:t>அல்லது</a:t>
            </a:r>
            <a:r>
              <a:rPr lang="en-US" sz="2500" b="0" dirty="0"/>
              <a:t> COVID-19  </a:t>
            </a:r>
            <a:r>
              <a:rPr lang="en-US" sz="2500" b="0" dirty="0" err="1"/>
              <a:t>சோதனை</a:t>
            </a:r>
            <a:r>
              <a:rPr lang="en-US" sz="2500" b="0" dirty="0"/>
              <a:t> </a:t>
            </a:r>
            <a:r>
              <a:rPr lang="en-US" sz="2500" b="0" dirty="0" err="1"/>
              <a:t>முடிவுறாத</a:t>
            </a:r>
            <a:r>
              <a:rPr lang="en-US" sz="2500" b="0" dirty="0"/>
              <a:t> </a:t>
            </a:r>
            <a:r>
              <a:rPr lang="en-US" sz="2500" b="0" dirty="0" err="1"/>
              <a:t>ஒருவர்</a:t>
            </a:r>
            <a:r>
              <a:rPr lang="en-IN" sz="2500" b="0" dirty="0"/>
              <a:t> </a:t>
            </a:r>
            <a:endParaRPr lang="en-US" sz="25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p:bldP spid="5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ounded Rectangle"/>
          <p:cNvSpPr/>
          <p:nvPr/>
        </p:nvSpPr>
        <p:spPr>
          <a:xfrm>
            <a:off x="466614" y="2814124"/>
            <a:ext cx="11665953" cy="9041008"/>
          </a:xfrm>
          <a:prstGeom prst="roundRect">
            <a:avLst>
              <a:gd name="adj" fmla="val 2107"/>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25" name="Rounded Rectangle"/>
          <p:cNvSpPr/>
          <p:nvPr/>
        </p:nvSpPr>
        <p:spPr>
          <a:xfrm>
            <a:off x="7845168" y="795057"/>
            <a:ext cx="8693664" cy="1300118"/>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grpSp>
        <p:nvGrpSpPr>
          <p:cNvPr id="531" name="Group"/>
          <p:cNvGrpSpPr/>
          <p:nvPr/>
        </p:nvGrpSpPr>
        <p:grpSpPr>
          <a:xfrm>
            <a:off x="300010" y="12315300"/>
            <a:ext cx="4601210" cy="995767"/>
            <a:chOff x="0" y="0"/>
            <a:chExt cx="4601208" cy="995765"/>
          </a:xfrm>
        </p:grpSpPr>
        <p:pic>
          <p:nvPicPr>
            <p:cNvPr id="52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2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2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2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3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34" name="Group"/>
          <p:cNvGrpSpPr/>
          <p:nvPr/>
        </p:nvGrpSpPr>
        <p:grpSpPr>
          <a:xfrm>
            <a:off x="23097931" y="13055998"/>
            <a:ext cx="2098870" cy="1540535"/>
            <a:chOff x="0" y="2516"/>
            <a:chExt cx="2098868" cy="1540533"/>
          </a:xfrm>
        </p:grpSpPr>
        <p:sp>
          <p:nvSpPr>
            <p:cNvPr id="532" name="14"/>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5</a:t>
              </a:r>
              <a:endParaRPr dirty="0">
                <a:latin typeface="Arial" panose="020B0604020202020204" pitchFamily="34" charset="0"/>
                <a:cs typeface="Arial" panose="020B0604020202020204" pitchFamily="34" charset="0"/>
              </a:endParaRPr>
            </a:p>
          </p:txBody>
        </p:sp>
        <p:pic>
          <p:nvPicPr>
            <p:cNvPr id="53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35" name="High Risk…"/>
          <p:cNvSpPr txBox="1"/>
          <p:nvPr/>
        </p:nvSpPr>
        <p:spPr>
          <a:xfrm>
            <a:off x="765387" y="3105265"/>
            <a:ext cx="11133722" cy="8458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lnSpc>
                <a:spcPct val="150000"/>
              </a:lnSpc>
            </a:pPr>
            <a:r>
              <a:rPr lang="en-US" b="0" dirty="0" err="1"/>
              <a:t>உயர்</a:t>
            </a:r>
            <a:r>
              <a:rPr lang="en-US" b="0" dirty="0"/>
              <a:t> </a:t>
            </a:r>
            <a:r>
              <a:rPr lang="en-US" b="0" dirty="0" err="1"/>
              <a:t>ஆபத்து</a:t>
            </a:r>
            <a:r>
              <a:rPr lang="en-US" b="0" dirty="0"/>
              <a:t> </a:t>
            </a:r>
          </a:p>
          <a:p>
            <a:pPr marL="342900" lvl="0" indent="-342900" algn="l">
              <a:lnSpc>
                <a:spcPct val="150000"/>
              </a:lnSpc>
              <a:buFont typeface="Arial" panose="020B0604020202020204" pitchFamily="34" charset="0"/>
              <a:buChar char="•"/>
            </a:pPr>
            <a:r>
              <a:rPr lang="ta-IN" sz="2400" b="0" dirty="0" err="1"/>
              <a:t>நோயாளியின்</a:t>
            </a:r>
            <a:r>
              <a:rPr lang="ta-IN" sz="2400" b="0" dirty="0"/>
              <a:t> உடல் </a:t>
            </a:r>
            <a:r>
              <a:rPr lang="ta-IN" sz="2400" b="0" dirty="0" err="1"/>
              <a:t>திரவங்களை</a:t>
            </a:r>
            <a:r>
              <a:rPr lang="ta-IN" sz="2400" b="0" dirty="0"/>
              <a:t> (</a:t>
            </a:r>
            <a:r>
              <a:rPr lang="ta-IN" sz="2400" b="0" dirty="0" err="1"/>
              <a:t>சுவாசக்குழாய்</a:t>
            </a:r>
            <a:r>
              <a:rPr lang="ta-IN" sz="2400" b="0" dirty="0"/>
              <a:t> </a:t>
            </a:r>
            <a:r>
              <a:rPr lang="ta-IN" sz="2400" b="0" dirty="0" err="1"/>
              <a:t>சுரப்புக்கள்</a:t>
            </a:r>
            <a:r>
              <a:rPr lang="ta-IN" sz="2400" b="0" dirty="0"/>
              <a:t>, இரத்தம், வாந்தி,  உமிழ் நீர், சிறுநீர், மலம்) </a:t>
            </a:r>
            <a:r>
              <a:rPr lang="ta-IN" sz="2400" b="0" dirty="0" err="1"/>
              <a:t>தொட்டவர்</a:t>
            </a:r>
            <a:r>
              <a:rPr lang="ta-IN" sz="2400" b="0" dirty="0"/>
              <a:t> </a:t>
            </a:r>
          </a:p>
          <a:p>
            <a:pPr marL="342900" lvl="0" indent="-342900" algn="l">
              <a:lnSpc>
                <a:spcPct val="150000"/>
              </a:lnSpc>
              <a:buFont typeface="Arial" panose="020B0604020202020204" pitchFamily="34" charset="0"/>
              <a:buChar char="•"/>
            </a:pPr>
            <a:r>
              <a:rPr lang="ta-IN" sz="2400" b="0" dirty="0" err="1"/>
              <a:t>நோயாளியுடன்</a:t>
            </a:r>
            <a:r>
              <a:rPr lang="ta-IN" sz="2400" b="0" dirty="0"/>
              <a:t> நேரடி உடல் தொடர்பு கொண்டவர், அவருடன் கை குலுக்கல், தழுவல்  அல்லது அவரை கவனித்துக் கொண்டவர்</a:t>
            </a:r>
          </a:p>
          <a:p>
            <a:pPr marL="342900" lvl="0" indent="-342900" algn="l">
              <a:lnSpc>
                <a:spcPct val="150000"/>
              </a:lnSpc>
              <a:buFont typeface="Arial" panose="020B0604020202020204" pitchFamily="34" charset="0"/>
              <a:buChar char="•"/>
            </a:pPr>
            <a:r>
              <a:rPr lang="ta-IN" sz="2400" b="0" dirty="0" err="1"/>
              <a:t>நோயாளியின்</a:t>
            </a:r>
            <a:r>
              <a:rPr lang="ta-IN" sz="2400" b="0" dirty="0"/>
              <a:t> படுக்கை, துணிகள் அல்லது </a:t>
            </a:r>
            <a:r>
              <a:rPr lang="ta-IN" sz="2400" b="0" dirty="0" err="1"/>
              <a:t>சாமாங்களை</a:t>
            </a:r>
            <a:r>
              <a:rPr lang="ta-IN" sz="2400" b="0" dirty="0"/>
              <a:t> </a:t>
            </a:r>
            <a:r>
              <a:rPr lang="ta-IN" sz="2400" b="0" dirty="0" err="1"/>
              <a:t>தொட்டவர்</a:t>
            </a:r>
            <a:r>
              <a:rPr lang="ta-IN" sz="2400" b="0" dirty="0"/>
              <a:t> அல்லது சுத்தம் செய்தவர் </a:t>
            </a:r>
          </a:p>
          <a:p>
            <a:pPr marL="342900" lvl="0" indent="-342900" algn="l">
              <a:lnSpc>
                <a:spcPct val="150000"/>
              </a:lnSpc>
              <a:buFont typeface="Arial" panose="020B0604020202020204" pitchFamily="34" charset="0"/>
              <a:buChar char="•"/>
            </a:pPr>
            <a:r>
              <a:rPr lang="ta-IN" sz="2400" b="0" dirty="0" err="1"/>
              <a:t>நோயாளியுடன்</a:t>
            </a:r>
            <a:r>
              <a:rPr lang="ta-IN" sz="2400" b="0" dirty="0"/>
              <a:t> ஒரே வீட்டில் </a:t>
            </a:r>
            <a:r>
              <a:rPr lang="ta-IN" sz="2400" b="0" dirty="0" err="1"/>
              <a:t>வசித்தவர்</a:t>
            </a:r>
            <a:endParaRPr lang="ta-IN" sz="2400" b="0" dirty="0"/>
          </a:p>
          <a:p>
            <a:pPr marL="342900" lvl="0" indent="-342900" algn="l">
              <a:lnSpc>
                <a:spcPct val="150000"/>
              </a:lnSpc>
              <a:buFont typeface="Arial" panose="020B0604020202020204" pitchFamily="34" charset="0"/>
              <a:buChar char="•"/>
            </a:pPr>
            <a:r>
              <a:rPr lang="ta-IN" sz="2400" b="0" dirty="0" err="1"/>
              <a:t>முன்னெச்சரிக்கைகள்</a:t>
            </a:r>
            <a:r>
              <a:rPr lang="ta-IN" sz="2400" b="0" dirty="0"/>
              <a:t> எதுவுமின்றி, நோய் உறுதி </a:t>
            </a:r>
            <a:r>
              <a:rPr lang="ta-IN" sz="2400" b="0" dirty="0" err="1"/>
              <a:t>செய்யப்பட்டவருடன்</a:t>
            </a:r>
            <a:r>
              <a:rPr lang="ta-IN" sz="2400" b="0" dirty="0"/>
              <a:t> நெருக்கமாக (</a:t>
            </a:r>
            <a:r>
              <a:rPr lang="ta-IN" sz="2400" b="0" dirty="0" err="1"/>
              <a:t>ஓரு</a:t>
            </a:r>
            <a:r>
              <a:rPr lang="ta-IN" sz="2400" b="0" dirty="0"/>
              <a:t> </a:t>
            </a:r>
            <a:r>
              <a:rPr lang="ta-IN" sz="2400" b="0" dirty="0" err="1"/>
              <a:t>மீட்டருக்கும்</a:t>
            </a:r>
            <a:r>
              <a:rPr lang="ta-IN" sz="2400" b="0" dirty="0"/>
              <a:t> குறைவாக) இருப்பவர்</a:t>
            </a:r>
          </a:p>
          <a:p>
            <a:pPr marL="342900" indent="-342900" algn="l">
              <a:lnSpc>
                <a:spcPct val="150000"/>
              </a:lnSpc>
              <a:buFont typeface="Arial" panose="020B0604020202020204" pitchFamily="34" charset="0"/>
              <a:buChar char="•"/>
            </a:pPr>
            <a:r>
              <a:rPr lang="ta-IN" sz="2400" b="0" dirty="0"/>
              <a:t> </a:t>
            </a:r>
            <a:r>
              <a:rPr lang="en-US" sz="2400" b="0" dirty="0"/>
              <a:t>COVID-19 </a:t>
            </a:r>
            <a:r>
              <a:rPr lang="ta-IN" sz="2400" b="0" dirty="0" err="1"/>
              <a:t>உள்ளவராக</a:t>
            </a:r>
            <a:r>
              <a:rPr lang="ta-IN" sz="2400" b="0" dirty="0"/>
              <a:t> பின்னர் சோதித்து </a:t>
            </a:r>
            <a:r>
              <a:rPr lang="ta-IN" sz="2400" b="0" dirty="0" err="1"/>
              <a:t>அறியப்பட்ட</a:t>
            </a:r>
            <a:r>
              <a:rPr lang="ta-IN" sz="2400" b="0" dirty="0"/>
              <a:t> நோய் அறிகுறி உள்ள </a:t>
            </a:r>
            <a:r>
              <a:rPr lang="ta-IN" sz="2400" b="0" dirty="0" err="1"/>
              <a:t>ஒருவருடன்</a:t>
            </a:r>
            <a:r>
              <a:rPr lang="ta-IN" sz="2400" b="0" dirty="0"/>
              <a:t> மிக நெருக்கமாக (1 </a:t>
            </a:r>
            <a:r>
              <a:rPr lang="ta-IN" sz="2400" b="0" dirty="0" err="1"/>
              <a:t>மீட்டருக்கும்</a:t>
            </a:r>
            <a:r>
              <a:rPr lang="ta-IN" sz="2400" b="0" dirty="0"/>
              <a:t> குறைவாக) 6 மணி </a:t>
            </a:r>
            <a:r>
              <a:rPr lang="ta-IN" sz="2400" b="0" dirty="0" err="1"/>
              <a:t>நேரத்துக்கும்</a:t>
            </a:r>
            <a:r>
              <a:rPr lang="ta-IN" sz="2400" b="0" dirty="0"/>
              <a:t> அதிகமாக ஒன்றாக பயணம் செய்தவர் </a:t>
            </a:r>
            <a:endParaRPr lang="ta-IN" sz="2400" b="0" dirty="0">
              <a:latin typeface="Arial" panose="020B0604020202020204" pitchFamily="34" charset="0"/>
              <a:cs typeface="Arial" panose="020B0604020202020204" pitchFamily="34" charset="0"/>
            </a:endParaRPr>
          </a:p>
        </p:txBody>
      </p:sp>
      <p:sp>
        <p:nvSpPr>
          <p:cNvPr id="523" name="Rounded Rectangle"/>
          <p:cNvSpPr/>
          <p:nvPr/>
        </p:nvSpPr>
        <p:spPr>
          <a:xfrm>
            <a:off x="12475774" y="4710545"/>
            <a:ext cx="11665953" cy="5486400"/>
          </a:xfrm>
          <a:prstGeom prst="roundRect">
            <a:avLst>
              <a:gd name="adj" fmla="val 4195"/>
            </a:avLst>
          </a:prstGeom>
          <a:solidFill>
            <a:schemeClr val="accent1">
              <a:lumMod val="20000"/>
              <a:lumOff val="80000"/>
            </a:schemeClr>
          </a:solidFill>
          <a:ln w="12700">
            <a:miter lim="400000"/>
          </a:ln>
        </p:spPr>
        <p:txBody>
          <a:bodyPr lIns="0" tIns="0" rIns="0" bIns="0" anchor="ct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36" name="Low Risk…"/>
          <p:cNvSpPr txBox="1"/>
          <p:nvPr/>
        </p:nvSpPr>
        <p:spPr>
          <a:xfrm>
            <a:off x="12817011" y="5189166"/>
            <a:ext cx="10983479" cy="4626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150000"/>
              </a:lnSpc>
            </a:pPr>
            <a:r>
              <a:rPr lang="en-US" b="0" dirty="0" err="1"/>
              <a:t>குறைந்த</a:t>
            </a:r>
            <a:r>
              <a:rPr lang="en-US" b="0" dirty="0"/>
              <a:t> </a:t>
            </a:r>
            <a:r>
              <a:rPr lang="en-US" b="0" dirty="0" err="1"/>
              <a:t>அபாயம்</a:t>
            </a:r>
            <a:r>
              <a:rPr lang="en-IN" b="0" dirty="0"/>
              <a:t> </a:t>
            </a:r>
            <a:endParaRPr lang="en-US" b="0" dirty="0"/>
          </a:p>
          <a:p>
            <a:pPr marL="342900" lvl="0" indent="-342900" algn="l">
              <a:lnSpc>
                <a:spcPct val="150000"/>
              </a:lnSpc>
              <a:buFont typeface="Arial" panose="020B0604020202020204" pitchFamily="34" charset="0"/>
              <a:buChar char="•"/>
            </a:pPr>
            <a:r>
              <a:rPr lang="ta-IN" sz="2400" b="0" dirty="0"/>
              <a:t>ஒரே இடத்தை பகிர்ந்து  கொண்டவர் (பள்ளியில் ஒரே வகுப்பு / ஒரே </a:t>
            </a:r>
            <a:r>
              <a:rPr lang="ta-IN" sz="2400" b="0" dirty="0" err="1"/>
              <a:t>அறையில்</a:t>
            </a:r>
            <a:r>
              <a:rPr lang="ta-IN" sz="2400" b="0" dirty="0"/>
              <a:t>/  வேலை செய்தவர் / அதே போன்ற மற்றும்  </a:t>
            </a:r>
            <a:r>
              <a:rPr lang="en-US" sz="2400" b="0" dirty="0"/>
              <a:t>COVID-19  </a:t>
            </a:r>
            <a:r>
              <a:rPr lang="ta-IN" sz="2400" b="0" dirty="0" err="1"/>
              <a:t>உறுதிபடுத்தப்பட்ட</a:t>
            </a:r>
            <a:r>
              <a:rPr lang="ta-IN" sz="2400" b="0" dirty="0"/>
              <a:t> அல்லது </a:t>
            </a:r>
            <a:r>
              <a:rPr lang="ta-IN" sz="2400" b="0" dirty="0" err="1"/>
              <a:t>சந்தேகிக்கப்படுபவருடன்</a:t>
            </a:r>
            <a:r>
              <a:rPr lang="ta-IN" sz="2400" b="0" dirty="0"/>
              <a:t> அதிக ஆபத்து </a:t>
            </a:r>
            <a:r>
              <a:rPr lang="ta-IN" sz="2400" b="0" dirty="0" err="1"/>
              <a:t>உண்டாகாதவாறு</a:t>
            </a:r>
            <a:r>
              <a:rPr lang="ta-IN" sz="2400" b="0" dirty="0"/>
              <a:t> இருந்தவர்</a:t>
            </a:r>
          </a:p>
          <a:p>
            <a:pPr marL="342900" indent="-342900" algn="l">
              <a:lnSpc>
                <a:spcPct val="150000"/>
              </a:lnSpc>
              <a:buFont typeface="Arial" panose="020B0604020202020204" pitchFamily="34" charset="0"/>
              <a:buChar char="•"/>
            </a:pPr>
            <a:r>
              <a:rPr lang="ta-IN" sz="2400" b="0" dirty="0"/>
              <a:t>ஒரே </a:t>
            </a:r>
            <a:r>
              <a:rPr lang="ta-IN" sz="2400" b="0" dirty="0" err="1"/>
              <a:t>சுற்றுச்சூழலில்</a:t>
            </a:r>
            <a:r>
              <a:rPr lang="ta-IN" sz="2400" b="0" dirty="0"/>
              <a:t> </a:t>
            </a:r>
            <a:r>
              <a:rPr lang="ta-IN" sz="2400" b="0" dirty="0" err="1"/>
              <a:t>பயணித்தவர்</a:t>
            </a:r>
            <a:r>
              <a:rPr lang="ta-IN" sz="2400" b="0" dirty="0"/>
              <a:t> (பஸ்/ரயில்/விமானம்/ ஏதாவது ஒரு </a:t>
            </a:r>
            <a:r>
              <a:rPr lang="ta-IN" sz="2400" b="0" dirty="0" err="1"/>
              <a:t>பயண</a:t>
            </a:r>
            <a:r>
              <a:rPr lang="ta-IN" sz="2400" b="0" dirty="0"/>
              <a:t> வழி) ஆனால் உயர் – ஆபத்து வெளிப்பாடு இல்லாதவர்) </a:t>
            </a:r>
            <a:endParaRPr lang="ta-IN" sz="2400" b="0" dirty="0">
              <a:solidFill>
                <a:sysClr val="windowText" lastClr="000000"/>
              </a:solidFill>
              <a:latin typeface="Arial" panose="020B0604020202020204" pitchFamily="34" charset="0"/>
              <a:cs typeface="Arial" panose="020B0604020202020204" pitchFamily="34" charset="0"/>
            </a:endParaRPr>
          </a:p>
        </p:txBody>
      </p:sp>
      <p:sp>
        <p:nvSpPr>
          <p:cNvPr id="537" name="TYPES OF CONTACTS"/>
          <p:cNvSpPr txBox="1"/>
          <p:nvPr/>
        </p:nvSpPr>
        <p:spPr>
          <a:xfrm>
            <a:off x="8971189" y="1045065"/>
            <a:ext cx="668260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800" spc="96">
                <a:solidFill>
                  <a:srgbClr val="002135"/>
                </a:solidFill>
              </a:defRPr>
            </a:lvl1pPr>
          </a:lstStyle>
          <a:p>
            <a:pPr algn="ctr"/>
            <a:r>
              <a:rPr lang="ta-IN" sz="5000" b="0" dirty="0">
                <a:solidFill>
                  <a:schemeClr val="tx1"/>
                </a:solidFill>
              </a:rPr>
              <a:t>தொடர்பு வகைகள் </a:t>
            </a:r>
            <a:endParaRPr lang="ta-IN" sz="5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20136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blinds(horizontal)">
                                      <p:cBhvr>
                                        <p:cTn id="7" dur="1000"/>
                                        <p:tgtEl>
                                          <p:spTgt spid="5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4"/>
                                        </p:tgtEl>
                                        <p:attrNameLst>
                                          <p:attrName>style.visibility</p:attrName>
                                        </p:attrNameLst>
                                      </p:cBhvr>
                                      <p:to>
                                        <p:strVal val="visible"/>
                                      </p:to>
                                    </p:set>
                                    <p:animEffect transition="in" filter="fade">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5">
                                            <p:bg/>
                                          </p:spTgt>
                                        </p:tgtEl>
                                        <p:attrNameLst>
                                          <p:attrName>style.visibility</p:attrName>
                                        </p:attrNameLst>
                                      </p:cBhvr>
                                      <p:to>
                                        <p:strVal val="visible"/>
                                      </p:to>
                                    </p:set>
                                    <p:animEffect transition="in" filter="fade">
                                      <p:cBhvr>
                                        <p:cTn id="17" dur="500"/>
                                        <p:tgtEl>
                                          <p:spTgt spid="53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5">
                                            <p:txEl>
                                              <p:pRg st="0" end="0"/>
                                            </p:txEl>
                                          </p:spTgt>
                                        </p:tgtEl>
                                        <p:attrNameLst>
                                          <p:attrName>style.visibility</p:attrName>
                                        </p:attrNameLst>
                                      </p:cBhvr>
                                      <p:to>
                                        <p:strVal val="visible"/>
                                      </p:to>
                                    </p:set>
                                    <p:animEffect transition="in" filter="fade">
                                      <p:cBhvr>
                                        <p:cTn id="22" dur="500"/>
                                        <p:tgtEl>
                                          <p:spTgt spid="53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5">
                                            <p:txEl>
                                              <p:pRg st="1" end="1"/>
                                            </p:txEl>
                                          </p:spTgt>
                                        </p:tgtEl>
                                        <p:attrNameLst>
                                          <p:attrName>style.visibility</p:attrName>
                                        </p:attrNameLst>
                                      </p:cBhvr>
                                      <p:to>
                                        <p:strVal val="visible"/>
                                      </p:to>
                                    </p:set>
                                    <p:animEffect transition="in" filter="fade">
                                      <p:cBhvr>
                                        <p:cTn id="27" dur="500"/>
                                        <p:tgtEl>
                                          <p:spTgt spid="53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5">
                                            <p:txEl>
                                              <p:pRg st="2" end="2"/>
                                            </p:txEl>
                                          </p:spTgt>
                                        </p:tgtEl>
                                        <p:attrNameLst>
                                          <p:attrName>style.visibility</p:attrName>
                                        </p:attrNameLst>
                                      </p:cBhvr>
                                      <p:to>
                                        <p:strVal val="visible"/>
                                      </p:to>
                                    </p:set>
                                    <p:animEffect transition="in" filter="fade">
                                      <p:cBhvr>
                                        <p:cTn id="32" dur="500"/>
                                        <p:tgtEl>
                                          <p:spTgt spid="53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5">
                                            <p:txEl>
                                              <p:pRg st="3" end="3"/>
                                            </p:txEl>
                                          </p:spTgt>
                                        </p:tgtEl>
                                        <p:attrNameLst>
                                          <p:attrName>style.visibility</p:attrName>
                                        </p:attrNameLst>
                                      </p:cBhvr>
                                      <p:to>
                                        <p:strVal val="visible"/>
                                      </p:to>
                                    </p:set>
                                    <p:animEffect transition="in" filter="fade">
                                      <p:cBhvr>
                                        <p:cTn id="37" dur="500"/>
                                        <p:tgtEl>
                                          <p:spTgt spid="53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5">
                                            <p:txEl>
                                              <p:pRg st="4" end="4"/>
                                            </p:txEl>
                                          </p:spTgt>
                                        </p:tgtEl>
                                        <p:attrNameLst>
                                          <p:attrName>style.visibility</p:attrName>
                                        </p:attrNameLst>
                                      </p:cBhvr>
                                      <p:to>
                                        <p:strVal val="visible"/>
                                      </p:to>
                                    </p:set>
                                    <p:animEffect transition="in" filter="fade">
                                      <p:cBhvr>
                                        <p:cTn id="42" dur="500"/>
                                        <p:tgtEl>
                                          <p:spTgt spid="53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5">
                                            <p:txEl>
                                              <p:pRg st="5" end="5"/>
                                            </p:txEl>
                                          </p:spTgt>
                                        </p:tgtEl>
                                        <p:attrNameLst>
                                          <p:attrName>style.visibility</p:attrName>
                                        </p:attrNameLst>
                                      </p:cBhvr>
                                      <p:to>
                                        <p:strVal val="visible"/>
                                      </p:to>
                                    </p:set>
                                    <p:animEffect transition="in" filter="fade">
                                      <p:cBhvr>
                                        <p:cTn id="47" dur="500"/>
                                        <p:tgtEl>
                                          <p:spTgt spid="53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5">
                                            <p:txEl>
                                              <p:pRg st="6" end="6"/>
                                            </p:txEl>
                                          </p:spTgt>
                                        </p:tgtEl>
                                        <p:attrNameLst>
                                          <p:attrName>style.visibility</p:attrName>
                                        </p:attrNameLst>
                                      </p:cBhvr>
                                      <p:to>
                                        <p:strVal val="visible"/>
                                      </p:to>
                                    </p:set>
                                    <p:animEffect transition="in" filter="fade">
                                      <p:cBhvr>
                                        <p:cTn id="52" dur="500"/>
                                        <p:tgtEl>
                                          <p:spTgt spid="53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3"/>
                                        </p:tgtEl>
                                        <p:attrNameLst>
                                          <p:attrName>style.visibility</p:attrName>
                                        </p:attrNameLst>
                                      </p:cBhvr>
                                      <p:to>
                                        <p:strVal val="visible"/>
                                      </p:to>
                                    </p:set>
                                    <p:animEffect transition="in" filter="fade">
                                      <p:cBhvr>
                                        <p:cTn id="57" dur="1000"/>
                                        <p:tgtEl>
                                          <p:spTgt spid="5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36">
                                            <p:bg/>
                                          </p:spTgt>
                                        </p:tgtEl>
                                        <p:attrNameLst>
                                          <p:attrName>style.visibility</p:attrName>
                                        </p:attrNameLst>
                                      </p:cBhvr>
                                      <p:to>
                                        <p:strVal val="visible"/>
                                      </p:to>
                                    </p:set>
                                    <p:animEffect transition="in" filter="fade">
                                      <p:cBhvr>
                                        <p:cTn id="62" dur="1000"/>
                                        <p:tgtEl>
                                          <p:spTgt spid="536">
                                            <p:bg/>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6">
                                            <p:txEl>
                                              <p:pRg st="0" end="0"/>
                                            </p:txEl>
                                          </p:spTgt>
                                        </p:tgtEl>
                                        <p:attrNameLst>
                                          <p:attrName>style.visibility</p:attrName>
                                        </p:attrNameLst>
                                      </p:cBhvr>
                                      <p:to>
                                        <p:strVal val="visible"/>
                                      </p:to>
                                    </p:set>
                                    <p:animEffect transition="in" filter="fade">
                                      <p:cBhvr>
                                        <p:cTn id="67" dur="1000"/>
                                        <p:tgtEl>
                                          <p:spTgt spid="53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36">
                                            <p:txEl>
                                              <p:pRg st="1" end="1"/>
                                            </p:txEl>
                                          </p:spTgt>
                                        </p:tgtEl>
                                        <p:attrNameLst>
                                          <p:attrName>style.visibility</p:attrName>
                                        </p:attrNameLst>
                                      </p:cBhvr>
                                      <p:to>
                                        <p:strVal val="visible"/>
                                      </p:to>
                                    </p:set>
                                    <p:animEffect transition="in" filter="fade">
                                      <p:cBhvr>
                                        <p:cTn id="72" dur="1000"/>
                                        <p:tgtEl>
                                          <p:spTgt spid="536">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36">
                                            <p:txEl>
                                              <p:pRg st="2" end="2"/>
                                            </p:txEl>
                                          </p:spTgt>
                                        </p:tgtEl>
                                        <p:attrNameLst>
                                          <p:attrName>style.visibility</p:attrName>
                                        </p:attrNameLst>
                                      </p:cBhvr>
                                      <p:to>
                                        <p:strVal val="visible"/>
                                      </p:to>
                                    </p:set>
                                    <p:animEffect transition="in" filter="fade">
                                      <p:cBhvr>
                                        <p:cTn id="77" dur="1000"/>
                                        <p:tgtEl>
                                          <p:spTgt spid="5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animBg="1"/>
      <p:bldP spid="525" grpId="0" animBg="1"/>
      <p:bldP spid="535" grpId="0" uiExpand="1" build="p" bldLvl="2" animBg="1"/>
      <p:bldP spid="523" grpId="0" animBg="1"/>
      <p:bldP spid="536" grpId="0" build="p" bldLvl="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 name="Group"/>
          <p:cNvGrpSpPr/>
          <p:nvPr/>
        </p:nvGrpSpPr>
        <p:grpSpPr>
          <a:xfrm>
            <a:off x="300010" y="12315300"/>
            <a:ext cx="4601210" cy="995767"/>
            <a:chOff x="0" y="0"/>
            <a:chExt cx="4601208" cy="995765"/>
          </a:xfrm>
        </p:grpSpPr>
        <p:pic>
          <p:nvPicPr>
            <p:cNvPr id="5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48" name="Group"/>
          <p:cNvGrpSpPr/>
          <p:nvPr/>
        </p:nvGrpSpPr>
        <p:grpSpPr>
          <a:xfrm>
            <a:off x="23097931" y="13055998"/>
            <a:ext cx="2098870" cy="1540535"/>
            <a:chOff x="0" y="2516"/>
            <a:chExt cx="2098868" cy="1540533"/>
          </a:xfrm>
        </p:grpSpPr>
        <p:sp>
          <p:nvSpPr>
            <p:cNvPr id="546" name="15"/>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6</a:t>
              </a:r>
              <a:endParaRPr dirty="0">
                <a:latin typeface="Arial" panose="020B0604020202020204" pitchFamily="34" charset="0"/>
                <a:cs typeface="Arial" panose="020B0604020202020204" pitchFamily="34" charset="0"/>
              </a:endParaRPr>
            </a:p>
          </p:txBody>
        </p:sp>
        <p:pic>
          <p:nvPicPr>
            <p:cNvPr id="547"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49" name="Rounded Rectangle"/>
          <p:cNvSpPr/>
          <p:nvPr/>
        </p:nvSpPr>
        <p:spPr>
          <a:xfrm>
            <a:off x="5255007" y="792542"/>
            <a:ext cx="13873986" cy="1072954"/>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50" name="COMMUNITY BASED CONTACT TRACING"/>
          <p:cNvSpPr txBox="1"/>
          <p:nvPr/>
        </p:nvSpPr>
        <p:spPr>
          <a:xfrm>
            <a:off x="6168419" y="925158"/>
            <a:ext cx="1204716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4000" spc="96">
                <a:solidFill>
                  <a:srgbClr val="002135"/>
                </a:solidFill>
              </a:defRPr>
            </a:lvl1pPr>
          </a:lstStyle>
          <a:p>
            <a:r>
              <a:rPr lang="en-US" sz="5000" b="0" dirty="0" err="1">
                <a:solidFill>
                  <a:schemeClr val="tx1"/>
                </a:solidFill>
              </a:rPr>
              <a:t>சமுதாய</a:t>
            </a:r>
            <a:r>
              <a:rPr lang="en-US" sz="5000" b="0" dirty="0">
                <a:solidFill>
                  <a:schemeClr val="tx1"/>
                </a:solidFill>
              </a:rPr>
              <a:t> </a:t>
            </a:r>
            <a:r>
              <a:rPr lang="en-US" sz="5000" b="0" dirty="0" err="1">
                <a:solidFill>
                  <a:schemeClr val="tx1"/>
                </a:solidFill>
              </a:rPr>
              <a:t>ஆதார</a:t>
            </a:r>
            <a:r>
              <a:rPr lang="en-US" sz="5000" b="0" dirty="0">
                <a:solidFill>
                  <a:schemeClr val="tx1"/>
                </a:solidFill>
              </a:rPr>
              <a:t> </a:t>
            </a:r>
            <a:r>
              <a:rPr lang="en-US" sz="5000" b="0" dirty="0" err="1">
                <a:solidFill>
                  <a:schemeClr val="tx1"/>
                </a:solidFill>
              </a:rPr>
              <a:t>கண்காணிப்பு</a:t>
            </a:r>
            <a:r>
              <a:rPr lang="en-IN" sz="5000" b="0" dirty="0">
                <a:solidFill>
                  <a:schemeClr val="tx1"/>
                </a:solidFill>
              </a:rPr>
              <a:t> </a:t>
            </a:r>
            <a:endParaRPr sz="5000" b="0" dirty="0">
              <a:solidFill>
                <a:schemeClr val="tx1"/>
              </a:solidFill>
              <a:latin typeface="Arial" panose="020B0604020202020204" pitchFamily="34" charset="0"/>
              <a:cs typeface="Arial" panose="020B0604020202020204" pitchFamily="34" charset="0"/>
            </a:endParaRPr>
          </a:p>
        </p:txBody>
      </p:sp>
      <p:sp>
        <p:nvSpPr>
          <p:cNvPr id="539" name="Rounded Rectangle"/>
          <p:cNvSpPr/>
          <p:nvPr/>
        </p:nvSpPr>
        <p:spPr>
          <a:xfrm>
            <a:off x="899548" y="2680055"/>
            <a:ext cx="22584903" cy="9228086"/>
          </a:xfrm>
          <a:prstGeom prst="roundRect">
            <a:avLst>
              <a:gd name="adj" fmla="val 2064"/>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51" name="Contact tracing done by visiting the local residence of the contact(s) by Health Personnel,(including ASHA/ANM) Telephone may be used in certain circumstances or for follow-up.…"/>
          <p:cNvSpPr txBox="1"/>
          <p:nvPr/>
        </p:nvSpPr>
        <p:spPr>
          <a:xfrm>
            <a:off x="1428416" y="2818112"/>
            <a:ext cx="18307091" cy="807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lnSpc>
                <a:spcPct val="150000"/>
              </a:lnSpc>
              <a:buFont typeface="Arial" panose="020B0604020202020204" pitchFamily="34" charset="0"/>
              <a:buChar char="•"/>
            </a:pPr>
            <a:r>
              <a:rPr lang="en-US" sz="2900" b="0" dirty="0" err="1"/>
              <a:t>சுகாதார</a:t>
            </a:r>
            <a:r>
              <a:rPr lang="en-US" sz="2900" b="0" dirty="0"/>
              <a:t> </a:t>
            </a:r>
            <a:r>
              <a:rPr lang="en-US" sz="2900" b="0" dirty="0" err="1"/>
              <a:t>அதிகாரிகள்</a:t>
            </a:r>
            <a:r>
              <a:rPr lang="en-US" sz="2900" b="0" dirty="0"/>
              <a:t> </a:t>
            </a:r>
            <a:r>
              <a:rPr lang="en-US" sz="2900" b="0" dirty="0" err="1"/>
              <a:t>நோய்</a:t>
            </a:r>
            <a:r>
              <a:rPr lang="en-US" sz="2900" b="0" dirty="0"/>
              <a:t> </a:t>
            </a:r>
            <a:r>
              <a:rPr lang="en-US" sz="2900" b="0" dirty="0" err="1"/>
              <a:t>தொற்று</a:t>
            </a:r>
            <a:r>
              <a:rPr lang="en-US" sz="2900" b="0" dirty="0"/>
              <a:t> </a:t>
            </a:r>
            <a:r>
              <a:rPr lang="en-US" sz="2900" b="0" dirty="0" err="1"/>
              <a:t>உள்ளவரின்</a:t>
            </a:r>
            <a:r>
              <a:rPr lang="en-US" sz="2900" b="0" dirty="0"/>
              <a:t>(</a:t>
            </a:r>
            <a:r>
              <a:rPr lang="en-US" sz="2900" b="0" dirty="0" err="1"/>
              <a:t>களின்</a:t>
            </a:r>
            <a:r>
              <a:rPr lang="en-US" sz="2900" b="0" dirty="0"/>
              <a:t>) </a:t>
            </a:r>
            <a:r>
              <a:rPr lang="en-US" sz="2900" b="0" dirty="0" err="1"/>
              <a:t>உள்ளூர்</a:t>
            </a:r>
            <a:r>
              <a:rPr lang="en-US" sz="2900" b="0" dirty="0"/>
              <a:t> </a:t>
            </a:r>
            <a:r>
              <a:rPr lang="en-US" sz="2900" b="0" dirty="0" err="1"/>
              <a:t>வீட்டுக்கு</a:t>
            </a:r>
            <a:r>
              <a:rPr lang="en-US" sz="2900" b="0" dirty="0"/>
              <a:t> </a:t>
            </a:r>
            <a:r>
              <a:rPr lang="en-US" sz="2900" b="0" dirty="0" err="1"/>
              <a:t>செல்வது</a:t>
            </a:r>
            <a:r>
              <a:rPr lang="en-US" sz="2900" b="0" dirty="0"/>
              <a:t> </a:t>
            </a:r>
            <a:r>
              <a:rPr lang="en-US" sz="2900" b="0" dirty="0" err="1"/>
              <a:t>மூலம்</a:t>
            </a:r>
            <a:r>
              <a:rPr lang="en-US" sz="2900" b="0" dirty="0"/>
              <a:t> </a:t>
            </a:r>
            <a:r>
              <a:rPr lang="en-US" sz="2900" b="0" dirty="0" err="1"/>
              <a:t>கண்காணிப்பு</a:t>
            </a:r>
            <a:r>
              <a:rPr lang="en-US" sz="2900" b="0" dirty="0"/>
              <a:t> </a:t>
            </a:r>
            <a:r>
              <a:rPr lang="en-US" sz="2900" b="0" dirty="0" err="1"/>
              <a:t>செய்யப்படுகிறது</a:t>
            </a:r>
            <a:r>
              <a:rPr lang="en-US" sz="2900" b="0" dirty="0"/>
              <a:t>. </a:t>
            </a:r>
            <a:r>
              <a:rPr lang="en-US" sz="2900" b="0" dirty="0" err="1"/>
              <a:t>சில</a:t>
            </a:r>
            <a:r>
              <a:rPr lang="en-US" sz="2900" b="0" dirty="0"/>
              <a:t> </a:t>
            </a:r>
            <a:r>
              <a:rPr lang="en-US" sz="2900" b="0" dirty="0" err="1"/>
              <a:t>சூழ்நிலைகளில்</a:t>
            </a:r>
            <a:r>
              <a:rPr lang="en-US" sz="2900" b="0" dirty="0"/>
              <a:t> </a:t>
            </a:r>
            <a:r>
              <a:rPr lang="en-US" sz="2900" b="0" dirty="0" err="1"/>
              <a:t>அல்லது</a:t>
            </a:r>
            <a:r>
              <a:rPr lang="en-US" sz="2900" b="0" dirty="0"/>
              <a:t> </a:t>
            </a:r>
            <a:r>
              <a:rPr lang="en-US" sz="2900" b="0" dirty="0" err="1"/>
              <a:t>ஃபாலோ</a:t>
            </a:r>
            <a:r>
              <a:rPr lang="en-US" sz="2900" b="0" dirty="0"/>
              <a:t> – </a:t>
            </a:r>
            <a:r>
              <a:rPr lang="en-US" sz="2900" b="0" dirty="0" err="1"/>
              <a:t>அப்-காக</a:t>
            </a:r>
            <a:r>
              <a:rPr lang="en-US" sz="2900" b="0" dirty="0"/>
              <a:t> </a:t>
            </a:r>
            <a:r>
              <a:rPr lang="en-US" sz="2900" b="0" dirty="0" err="1"/>
              <a:t>தொலைபேசியை</a:t>
            </a:r>
            <a:r>
              <a:rPr lang="en-US" sz="2900" b="0" dirty="0"/>
              <a:t> </a:t>
            </a:r>
            <a:r>
              <a:rPr lang="en-US" sz="2900" b="0" dirty="0" err="1"/>
              <a:t>உபயோகிக்கலாம்</a:t>
            </a:r>
            <a:r>
              <a:rPr lang="en-US" sz="2900" b="0" dirty="0"/>
              <a:t>. </a:t>
            </a:r>
            <a:endParaRPr lang="en-IN" sz="2900" b="0" dirty="0"/>
          </a:p>
          <a:p>
            <a:pPr marL="457200" lvl="0" indent="-457200" algn="l">
              <a:lnSpc>
                <a:spcPct val="150000"/>
              </a:lnSpc>
              <a:buFont typeface="Arial" panose="020B0604020202020204" pitchFamily="34" charset="0"/>
              <a:buChar char="•"/>
            </a:pPr>
            <a:r>
              <a:rPr lang="en-US" sz="2900" b="0" dirty="0" err="1"/>
              <a:t>உங்களை</a:t>
            </a:r>
            <a:r>
              <a:rPr lang="en-US" sz="2900" b="0" dirty="0"/>
              <a:t> </a:t>
            </a:r>
            <a:r>
              <a:rPr lang="en-US" sz="2900" b="0" dirty="0" err="1"/>
              <a:t>அறிமுகப்படுத்திக்</a:t>
            </a:r>
            <a:r>
              <a:rPr lang="en-US" sz="2900" b="0" dirty="0"/>
              <a:t> </a:t>
            </a:r>
            <a:r>
              <a:rPr lang="en-US" sz="2900" b="0" dirty="0" err="1"/>
              <a:t>கொள்ளுங்கள்</a:t>
            </a:r>
            <a:r>
              <a:rPr lang="en-US" sz="2900" b="0" dirty="0"/>
              <a:t>, </a:t>
            </a:r>
            <a:r>
              <a:rPr lang="en-US" sz="2900" b="0" dirty="0" err="1"/>
              <a:t>கண்காணிப்பின்</a:t>
            </a:r>
            <a:r>
              <a:rPr lang="en-US" sz="2900" b="0" dirty="0"/>
              <a:t> </a:t>
            </a:r>
            <a:r>
              <a:rPr lang="en-US" sz="2900" b="0" dirty="0" err="1"/>
              <a:t>அவசியத்தை</a:t>
            </a:r>
            <a:r>
              <a:rPr lang="en-US" sz="2900" b="0" dirty="0"/>
              <a:t> </a:t>
            </a:r>
            <a:r>
              <a:rPr lang="en-US" sz="2900" b="0" dirty="0" err="1"/>
              <a:t>விளக்குங்கள்</a:t>
            </a:r>
            <a:r>
              <a:rPr lang="en-US" sz="2900" b="0" dirty="0"/>
              <a:t>, </a:t>
            </a:r>
            <a:r>
              <a:rPr lang="en-US" sz="2900" b="0" dirty="0" err="1"/>
              <a:t>பரிந்துரைக்கப்பட்ட</a:t>
            </a:r>
            <a:r>
              <a:rPr lang="en-US" sz="2900" b="0" dirty="0"/>
              <a:t> </a:t>
            </a:r>
            <a:r>
              <a:rPr lang="en-US" sz="2900" b="0" dirty="0" err="1"/>
              <a:t>படிவத்தில்</a:t>
            </a:r>
            <a:r>
              <a:rPr lang="en-US" sz="2900" b="0" dirty="0"/>
              <a:t> </a:t>
            </a:r>
            <a:r>
              <a:rPr lang="en-US" sz="2900" b="0" dirty="0" err="1"/>
              <a:t>தரவுகளை</a:t>
            </a:r>
            <a:r>
              <a:rPr lang="en-US" sz="2900" b="0" dirty="0"/>
              <a:t> </a:t>
            </a:r>
            <a:r>
              <a:rPr lang="en-US" sz="2900" b="0" dirty="0" err="1"/>
              <a:t>சேகரியுங்கள்</a:t>
            </a:r>
            <a:endParaRPr lang="en-IN" sz="2900" b="0" dirty="0"/>
          </a:p>
          <a:p>
            <a:pPr marL="457200" lvl="0" indent="-457200" algn="l">
              <a:lnSpc>
                <a:spcPct val="150000"/>
              </a:lnSpc>
              <a:buFont typeface="Arial" panose="020B0604020202020204" pitchFamily="34" charset="0"/>
              <a:buChar char="•"/>
            </a:pPr>
            <a:r>
              <a:rPr lang="en-US" sz="2900" b="0" dirty="0" err="1"/>
              <a:t>வரையறையின்படி</a:t>
            </a:r>
            <a:r>
              <a:rPr lang="en-US" sz="2900" b="0" dirty="0"/>
              <a:t>, COVID-19 </a:t>
            </a:r>
            <a:r>
              <a:rPr lang="en-US" sz="2900" b="0" dirty="0" err="1"/>
              <a:t>அறிகுறிகளின்</a:t>
            </a:r>
            <a:r>
              <a:rPr lang="en-US" sz="2900" b="0" dirty="0"/>
              <a:t> </a:t>
            </a:r>
            <a:r>
              <a:rPr lang="en-US" sz="2900" b="0" dirty="0" err="1"/>
              <a:t>ஆதாரத்துக்கென</a:t>
            </a:r>
            <a:r>
              <a:rPr lang="en-US" sz="2900" b="0" dirty="0"/>
              <a:t> </a:t>
            </a:r>
            <a:r>
              <a:rPr lang="en-US" sz="2900" b="0" dirty="0" err="1"/>
              <a:t>நோய்</a:t>
            </a:r>
            <a:r>
              <a:rPr lang="en-US" sz="2900" b="0" dirty="0"/>
              <a:t> </a:t>
            </a:r>
            <a:r>
              <a:rPr lang="en-US" sz="2900" b="0" dirty="0" err="1"/>
              <a:t>பாதித்த</a:t>
            </a:r>
            <a:r>
              <a:rPr lang="en-US" sz="2900" b="0" dirty="0"/>
              <a:t> </a:t>
            </a:r>
            <a:r>
              <a:rPr lang="en-US" sz="2900" b="0" dirty="0" err="1"/>
              <a:t>நோயாளியுடன்</a:t>
            </a:r>
            <a:r>
              <a:rPr lang="en-US" sz="2900" b="0" dirty="0"/>
              <a:t> </a:t>
            </a:r>
            <a:r>
              <a:rPr lang="en-US" sz="2900" b="0" dirty="0" err="1"/>
              <a:t>கடைசியாக</a:t>
            </a:r>
            <a:r>
              <a:rPr lang="en-US" sz="2900" b="0" dirty="0"/>
              <a:t> </a:t>
            </a:r>
            <a:r>
              <a:rPr lang="en-US" sz="2900" b="0" dirty="0" err="1"/>
              <a:t>தொடர்பு</a:t>
            </a:r>
            <a:r>
              <a:rPr lang="en-US" sz="2900" b="0" dirty="0"/>
              <a:t> </a:t>
            </a:r>
            <a:r>
              <a:rPr lang="en-US" sz="2900" b="0" dirty="0" err="1"/>
              <a:t>உண்டானபின்</a:t>
            </a:r>
            <a:r>
              <a:rPr lang="en-US" sz="2900" b="0" dirty="0"/>
              <a:t>, </a:t>
            </a:r>
            <a:r>
              <a:rPr lang="en-US" sz="2900" b="0" dirty="0" err="1"/>
              <a:t>குறைந்தது</a:t>
            </a:r>
            <a:r>
              <a:rPr lang="en-US" sz="2900" b="0" dirty="0"/>
              <a:t> 28 </a:t>
            </a:r>
            <a:r>
              <a:rPr lang="en-US" sz="2900" b="0" dirty="0" err="1"/>
              <a:t>நாட்களுக்காவது</a:t>
            </a:r>
            <a:r>
              <a:rPr lang="en-US" sz="2900" b="0" dirty="0"/>
              <a:t> </a:t>
            </a:r>
            <a:r>
              <a:rPr lang="en-US" sz="2900" b="0" dirty="0" err="1"/>
              <a:t>கண்டு</a:t>
            </a:r>
            <a:r>
              <a:rPr lang="en-US" sz="2900" b="0" dirty="0"/>
              <a:t> </a:t>
            </a:r>
            <a:r>
              <a:rPr lang="en-US" sz="2900" b="0" dirty="0" err="1"/>
              <a:t>பிடிக்கப்பட்ட</a:t>
            </a:r>
            <a:r>
              <a:rPr lang="en-US" sz="2900" b="0" dirty="0"/>
              <a:t> </a:t>
            </a:r>
            <a:r>
              <a:rPr lang="en-US" sz="2900" b="0" dirty="0" err="1"/>
              <a:t>மற்றும்</a:t>
            </a:r>
            <a:r>
              <a:rPr lang="en-US" sz="2900" b="0" dirty="0"/>
              <a:t> </a:t>
            </a:r>
            <a:r>
              <a:rPr lang="en-US" sz="2900" b="0" dirty="0" err="1"/>
              <a:t>கண்காணிக்கப்பட்ட</a:t>
            </a:r>
            <a:r>
              <a:rPr lang="en-US" sz="2900" b="0" dirty="0"/>
              <a:t> </a:t>
            </a:r>
            <a:r>
              <a:rPr lang="en-US" sz="2900" b="0" dirty="0" err="1"/>
              <a:t>நோய்</a:t>
            </a:r>
            <a:r>
              <a:rPr lang="en-US" sz="2900" b="0" dirty="0"/>
              <a:t> </a:t>
            </a:r>
            <a:r>
              <a:rPr lang="en-US" sz="2900" b="0" dirty="0" err="1"/>
              <a:t>உறுதி</a:t>
            </a:r>
            <a:r>
              <a:rPr lang="en-US" sz="2900" b="0" dirty="0"/>
              <a:t> </a:t>
            </a:r>
            <a:r>
              <a:rPr lang="en-US" sz="2900" b="0" dirty="0" err="1"/>
              <a:t>செய்யப்பட்டவர்களின்</a:t>
            </a:r>
            <a:r>
              <a:rPr lang="en-US" sz="2900" b="0" dirty="0"/>
              <a:t> </a:t>
            </a:r>
            <a:r>
              <a:rPr lang="en-US" sz="2900" b="0" dirty="0" err="1"/>
              <a:t>தொடர்புகள்</a:t>
            </a:r>
            <a:endParaRPr lang="en-IN" sz="2900" b="0" dirty="0"/>
          </a:p>
          <a:p>
            <a:pPr marL="457200" lvl="0" indent="-457200" algn="l">
              <a:lnSpc>
                <a:spcPct val="150000"/>
              </a:lnSpc>
              <a:buFont typeface="Arial" panose="020B0604020202020204" pitchFamily="34" charset="0"/>
              <a:buChar char="•"/>
            </a:pPr>
            <a:r>
              <a:rPr lang="en-US" sz="2900" b="0" dirty="0" err="1"/>
              <a:t>தொடர்புகளைப்</a:t>
            </a:r>
            <a:r>
              <a:rPr lang="en-US" sz="2900" b="0" dirty="0"/>
              <a:t> </a:t>
            </a:r>
            <a:r>
              <a:rPr lang="en-US" sz="2900" b="0" dirty="0" err="1"/>
              <a:t>பற்றிய</a:t>
            </a:r>
            <a:r>
              <a:rPr lang="en-US" sz="2900" b="0" dirty="0"/>
              <a:t> </a:t>
            </a:r>
            <a:r>
              <a:rPr lang="en-US" sz="2900" b="0" dirty="0" err="1"/>
              <a:t>தகவல்களை</a:t>
            </a:r>
            <a:r>
              <a:rPr lang="en-US" sz="2900" b="0" dirty="0"/>
              <a:t> </a:t>
            </a:r>
            <a:r>
              <a:rPr lang="en-US" sz="2900" b="0" dirty="0" err="1"/>
              <a:t>பின்வருபவர்களிடமிருந்து</a:t>
            </a:r>
            <a:r>
              <a:rPr lang="en-US" sz="2900" b="0" dirty="0"/>
              <a:t> </a:t>
            </a:r>
            <a:r>
              <a:rPr lang="en-US" sz="2900" b="0" dirty="0" err="1"/>
              <a:t>பெறலாம்</a:t>
            </a:r>
            <a:r>
              <a:rPr lang="en-US" sz="2900" b="0" dirty="0"/>
              <a:t> : </a:t>
            </a:r>
            <a:r>
              <a:rPr lang="en-US" sz="2900" b="0" dirty="0" err="1"/>
              <a:t>நோயாளி</a:t>
            </a:r>
            <a:r>
              <a:rPr lang="en-US" sz="2900" b="0" dirty="0"/>
              <a:t>, </a:t>
            </a:r>
            <a:r>
              <a:rPr lang="en-US" sz="2900" b="0" dirty="0" err="1"/>
              <a:t>அவர்</a:t>
            </a:r>
            <a:r>
              <a:rPr lang="en-US" sz="2900" b="0" dirty="0"/>
              <a:t>/ </a:t>
            </a:r>
            <a:r>
              <a:rPr lang="en-US" sz="2900" b="0" dirty="0" err="1"/>
              <a:t>அவள்</a:t>
            </a:r>
            <a:r>
              <a:rPr lang="en-US" sz="2900" b="0" dirty="0"/>
              <a:t> </a:t>
            </a:r>
            <a:r>
              <a:rPr lang="en-US" sz="2900" b="0" dirty="0" err="1"/>
              <a:t>குடும்ப</a:t>
            </a:r>
            <a:r>
              <a:rPr lang="en-US" sz="2900" b="0" dirty="0"/>
              <a:t> </a:t>
            </a:r>
            <a:r>
              <a:rPr lang="en-US" sz="2900" b="0" dirty="0" err="1"/>
              <a:t>உறுப்பினர்கள்,நோயாளி</a:t>
            </a:r>
            <a:r>
              <a:rPr lang="en-US" sz="2900" b="0" dirty="0"/>
              <a:t>  </a:t>
            </a:r>
            <a:r>
              <a:rPr lang="en-US" sz="2900" b="0" dirty="0" err="1"/>
              <a:t>பணியிடத்தில்</a:t>
            </a:r>
            <a:r>
              <a:rPr lang="en-US" sz="2900" b="0" dirty="0"/>
              <a:t> </a:t>
            </a:r>
            <a:r>
              <a:rPr lang="en-US" sz="2900" b="0" dirty="0" err="1"/>
              <a:t>வேலை</a:t>
            </a:r>
            <a:r>
              <a:rPr lang="en-US" sz="2900" b="0" dirty="0"/>
              <a:t> </a:t>
            </a:r>
            <a:r>
              <a:rPr lang="en-US" sz="2900" b="0" dirty="0" err="1"/>
              <a:t>புரிபவர்கள்</a:t>
            </a:r>
            <a:r>
              <a:rPr lang="en-US" sz="2900" b="0" dirty="0"/>
              <a:t> </a:t>
            </a:r>
            <a:r>
              <a:rPr lang="en-US" sz="2900" b="0" dirty="0" err="1"/>
              <a:t>அல்லது</a:t>
            </a:r>
            <a:r>
              <a:rPr lang="en-US" sz="2900" b="0" dirty="0"/>
              <a:t> </a:t>
            </a:r>
            <a:r>
              <a:rPr lang="en-US" sz="2900" b="0" dirty="0" err="1"/>
              <a:t>பள்ளியில்</a:t>
            </a:r>
            <a:r>
              <a:rPr lang="en-US" sz="2900" b="0" dirty="0"/>
              <a:t> </a:t>
            </a:r>
            <a:r>
              <a:rPr lang="en-US" sz="2900" b="0" dirty="0" err="1"/>
              <a:t>ஒன்றாக</a:t>
            </a:r>
            <a:r>
              <a:rPr lang="en-US" sz="2900" b="0" dirty="0"/>
              <a:t> </a:t>
            </a:r>
            <a:r>
              <a:rPr lang="en-US" sz="2900" b="0" dirty="0" err="1"/>
              <a:t>படித்தவர்கள்</a:t>
            </a:r>
            <a:r>
              <a:rPr lang="en-US" sz="2900" b="0" dirty="0"/>
              <a:t> </a:t>
            </a:r>
            <a:r>
              <a:rPr lang="en-US" sz="2900" b="0" dirty="0" err="1"/>
              <a:t>அல்லது</a:t>
            </a:r>
            <a:r>
              <a:rPr lang="en-US" sz="2900" b="0" dirty="0"/>
              <a:t> </a:t>
            </a:r>
            <a:r>
              <a:rPr lang="en-US" sz="2900" b="0" dirty="0" err="1"/>
              <a:t>நோயாளியின்</a:t>
            </a:r>
            <a:r>
              <a:rPr lang="en-US" sz="2900" b="0" dirty="0"/>
              <a:t> </a:t>
            </a:r>
            <a:r>
              <a:rPr lang="en-US" sz="2900" b="0" dirty="0" err="1"/>
              <a:t>சமீபத்திய</a:t>
            </a:r>
            <a:r>
              <a:rPr lang="en-US" sz="2900" b="0" dirty="0"/>
              <a:t> </a:t>
            </a:r>
            <a:r>
              <a:rPr lang="en-US" sz="2900" b="0" dirty="0" err="1"/>
              <a:t>நடவடிக்கைகள்</a:t>
            </a:r>
            <a:r>
              <a:rPr lang="en-US" sz="2900" b="0" dirty="0"/>
              <a:t> </a:t>
            </a:r>
            <a:r>
              <a:rPr lang="en-US" sz="2900" b="0" dirty="0" err="1"/>
              <a:t>மற்றும்</a:t>
            </a:r>
            <a:r>
              <a:rPr lang="en-US" sz="2900" b="0" dirty="0"/>
              <a:t> </a:t>
            </a:r>
            <a:r>
              <a:rPr lang="en-US" sz="2900" b="0" dirty="0" err="1"/>
              <a:t>பயணங்கள்</a:t>
            </a:r>
            <a:r>
              <a:rPr lang="en-US" sz="2900" b="0" dirty="0"/>
              <a:t>  </a:t>
            </a:r>
            <a:r>
              <a:rPr lang="en-US" sz="2900" b="0" dirty="0" err="1"/>
              <a:t>பற்றி</a:t>
            </a:r>
            <a:r>
              <a:rPr lang="en-US" sz="2900" b="0" dirty="0"/>
              <a:t> </a:t>
            </a:r>
            <a:r>
              <a:rPr lang="en-US" sz="2900" b="0" dirty="0" err="1"/>
              <a:t>தெரிந்தவர்கள்</a:t>
            </a:r>
            <a:r>
              <a:rPr lang="en-US" sz="2900" b="0" dirty="0"/>
              <a:t>. </a:t>
            </a:r>
            <a:r>
              <a:rPr lang="en-US" sz="2900" b="0" dirty="0" err="1"/>
              <a:t>கட்டுப்பாடு</a:t>
            </a:r>
            <a:r>
              <a:rPr lang="en-US" sz="2900" b="0" dirty="0"/>
              <a:t> </a:t>
            </a:r>
            <a:r>
              <a:rPr lang="en-US" sz="2900" b="0" dirty="0" err="1"/>
              <a:t>மண்டலத்தில்</a:t>
            </a:r>
            <a:r>
              <a:rPr lang="en-US" sz="2900" b="0" dirty="0"/>
              <a:t> ARI </a:t>
            </a:r>
            <a:r>
              <a:rPr lang="en-US" sz="2900" b="0" dirty="0" err="1"/>
              <a:t>கண்காணிப்பு</a:t>
            </a:r>
            <a:endParaRPr lang="en-IN" sz="2900" b="0" dirty="0"/>
          </a:p>
        </p:txBody>
      </p:sp>
      <p:pic>
        <p:nvPicPr>
          <p:cNvPr id="552" name="Picture 2" descr="Picture 2"/>
          <p:cNvPicPr>
            <a:picLocks noChangeAspect="1"/>
          </p:cNvPicPr>
          <p:nvPr/>
        </p:nvPicPr>
        <p:blipFill>
          <a:blip r:embed="rId7"/>
          <a:stretch>
            <a:fillRect/>
          </a:stretch>
        </p:blipFill>
        <p:spPr>
          <a:xfrm>
            <a:off x="18699049" y="8152808"/>
            <a:ext cx="5314270" cy="3755333"/>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blinds(horizontal)">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1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
                                            <p:bg/>
                                          </p:spTgt>
                                        </p:tgtEl>
                                        <p:attrNameLst>
                                          <p:attrName>style.visibility</p:attrName>
                                        </p:attrNameLst>
                                      </p:cBhvr>
                                      <p:to>
                                        <p:strVal val="visible"/>
                                      </p:to>
                                    </p:set>
                                    <p:animEffect transition="in" filter="fade">
                                      <p:cBhvr>
                                        <p:cTn id="17" dur="500"/>
                                        <p:tgtEl>
                                          <p:spTgt spid="55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
                                            <p:txEl>
                                              <p:pRg st="0" end="0"/>
                                            </p:txEl>
                                          </p:spTgt>
                                        </p:tgtEl>
                                        <p:attrNameLst>
                                          <p:attrName>style.visibility</p:attrName>
                                        </p:attrNameLst>
                                      </p:cBhvr>
                                      <p:to>
                                        <p:strVal val="visible"/>
                                      </p:to>
                                    </p:set>
                                    <p:animEffect transition="in" filter="fade">
                                      <p:cBhvr>
                                        <p:cTn id="22" dur="500"/>
                                        <p:tgtEl>
                                          <p:spTgt spid="55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
                                            <p:txEl>
                                              <p:pRg st="1" end="1"/>
                                            </p:txEl>
                                          </p:spTgt>
                                        </p:tgtEl>
                                        <p:attrNameLst>
                                          <p:attrName>style.visibility</p:attrName>
                                        </p:attrNameLst>
                                      </p:cBhvr>
                                      <p:to>
                                        <p:strVal val="visible"/>
                                      </p:to>
                                    </p:set>
                                    <p:animEffect transition="in" filter="fade">
                                      <p:cBhvr>
                                        <p:cTn id="27" dur="500"/>
                                        <p:tgtEl>
                                          <p:spTgt spid="55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
                                            <p:txEl>
                                              <p:pRg st="2" end="2"/>
                                            </p:txEl>
                                          </p:spTgt>
                                        </p:tgtEl>
                                        <p:attrNameLst>
                                          <p:attrName>style.visibility</p:attrName>
                                        </p:attrNameLst>
                                      </p:cBhvr>
                                      <p:to>
                                        <p:strVal val="visible"/>
                                      </p:to>
                                    </p:set>
                                    <p:animEffect transition="in" filter="fade">
                                      <p:cBhvr>
                                        <p:cTn id="32" dur="500"/>
                                        <p:tgtEl>
                                          <p:spTgt spid="55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
                                            <p:txEl>
                                              <p:pRg st="3" end="3"/>
                                            </p:txEl>
                                          </p:spTgt>
                                        </p:tgtEl>
                                        <p:attrNameLst>
                                          <p:attrName>style.visibility</p:attrName>
                                        </p:attrNameLst>
                                      </p:cBhvr>
                                      <p:to>
                                        <p:strVal val="visible"/>
                                      </p:to>
                                    </p:set>
                                    <p:animEffect transition="in" filter="fade">
                                      <p:cBhvr>
                                        <p:cTn id="37" dur="500"/>
                                        <p:tgtEl>
                                          <p:spTgt spid="551">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52"/>
                                        </p:tgtEl>
                                        <p:attrNameLst>
                                          <p:attrName>style.visibility</p:attrName>
                                        </p:attrNameLst>
                                      </p:cBhvr>
                                      <p:to>
                                        <p:strVal val="visible"/>
                                      </p:to>
                                    </p:set>
                                    <p:animEffect transition="in" filter="fade">
                                      <p:cBhvr>
                                        <p:cTn id="40" dur="10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P spid="539" grpId="0" animBg="1"/>
      <p:bldP spid="551"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 name="Group"/>
          <p:cNvGrpSpPr/>
          <p:nvPr/>
        </p:nvGrpSpPr>
        <p:grpSpPr>
          <a:xfrm>
            <a:off x="300010" y="12315300"/>
            <a:ext cx="4601210" cy="995767"/>
            <a:chOff x="0" y="0"/>
            <a:chExt cx="4601208" cy="995765"/>
          </a:xfrm>
        </p:grpSpPr>
        <p:pic>
          <p:nvPicPr>
            <p:cNvPr id="55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5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5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5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5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62" name="Group"/>
          <p:cNvGrpSpPr/>
          <p:nvPr/>
        </p:nvGrpSpPr>
        <p:grpSpPr>
          <a:xfrm>
            <a:off x="23097931" y="13055998"/>
            <a:ext cx="2098870" cy="1540535"/>
            <a:chOff x="0" y="2516"/>
            <a:chExt cx="2098868" cy="1540533"/>
          </a:xfrm>
        </p:grpSpPr>
        <p:sp>
          <p:nvSpPr>
            <p:cNvPr id="560" name="1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17</a:t>
              </a:r>
              <a:endParaRPr dirty="0">
                <a:latin typeface="Arial" panose="020B0604020202020204" pitchFamily="34" charset="0"/>
                <a:cs typeface="Arial" panose="020B0604020202020204" pitchFamily="34" charset="0"/>
              </a:endParaRPr>
            </a:p>
          </p:txBody>
        </p:sp>
        <p:pic>
          <p:nvPicPr>
            <p:cNvPr id="56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63" name="Rounded Rectangle"/>
          <p:cNvSpPr/>
          <p:nvPr/>
        </p:nvSpPr>
        <p:spPr>
          <a:xfrm>
            <a:off x="6319157" y="552585"/>
            <a:ext cx="12213772" cy="1300727"/>
          </a:xfrm>
          <a:prstGeom prst="roundRect">
            <a:avLst>
              <a:gd name="adj" fmla="val 14646"/>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64" name="ADVISORY FOR CONTACTS"/>
          <p:cNvSpPr txBox="1"/>
          <p:nvPr/>
        </p:nvSpPr>
        <p:spPr>
          <a:xfrm>
            <a:off x="6638081" y="766931"/>
            <a:ext cx="11733981"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spc="135">
                <a:solidFill>
                  <a:srgbClr val="002135"/>
                </a:solidFill>
              </a:defRPr>
            </a:lvl1pPr>
          </a:lstStyle>
          <a:p>
            <a:r>
              <a:rPr lang="en-US" sz="5000" b="0" dirty="0" err="1"/>
              <a:t>தொடர்புகளுக்கான</a:t>
            </a:r>
            <a:r>
              <a:rPr lang="en-US" sz="5000" b="0" dirty="0"/>
              <a:t> </a:t>
            </a:r>
            <a:r>
              <a:rPr lang="en-US" sz="5000" b="0" dirty="0" err="1"/>
              <a:t>ஆலோசனை</a:t>
            </a:r>
            <a:r>
              <a:rPr lang="en-IN" sz="5000" b="0" dirty="0"/>
              <a:t> </a:t>
            </a:r>
            <a:endParaRPr sz="5000" b="0" dirty="0">
              <a:latin typeface="Arial" panose="020B0604020202020204" pitchFamily="34" charset="0"/>
              <a:cs typeface="Arial" panose="020B0604020202020204" pitchFamily="34" charset="0"/>
            </a:endParaRPr>
          </a:p>
        </p:txBody>
      </p:sp>
      <p:sp>
        <p:nvSpPr>
          <p:cNvPr id="565" name="Rounded Rectangle"/>
          <p:cNvSpPr/>
          <p:nvPr/>
        </p:nvSpPr>
        <p:spPr>
          <a:xfrm>
            <a:off x="12515126" y="2862994"/>
            <a:ext cx="11221511" cy="9155234"/>
          </a:xfrm>
          <a:prstGeom prst="roundRect">
            <a:avLst>
              <a:gd name="adj" fmla="val 24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6" name="SYMPTOMATIC"/>
          <p:cNvSpPr txBox="1"/>
          <p:nvPr/>
        </p:nvSpPr>
        <p:spPr>
          <a:xfrm>
            <a:off x="13970056" y="3457499"/>
            <a:ext cx="8804013"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b="0" u="sng" spc="135">
                <a:solidFill>
                  <a:srgbClr val="FFFFFF"/>
                </a:solidFill>
              </a:defRPr>
            </a:lvl1pPr>
          </a:lstStyle>
          <a:p>
            <a:r>
              <a:rPr lang="en-US" u="none" dirty="0" err="1">
                <a:solidFill>
                  <a:schemeClr val="tx1"/>
                </a:solidFill>
              </a:rPr>
              <a:t>நோய்</a:t>
            </a:r>
            <a:r>
              <a:rPr lang="en-US" u="none" dirty="0">
                <a:solidFill>
                  <a:schemeClr val="tx1"/>
                </a:solidFill>
              </a:rPr>
              <a:t> </a:t>
            </a:r>
            <a:r>
              <a:rPr lang="en-US" u="none" dirty="0" err="1">
                <a:solidFill>
                  <a:schemeClr val="tx1"/>
                </a:solidFill>
              </a:rPr>
              <a:t>அறிகுறிகளிருந்தால்</a:t>
            </a:r>
            <a:r>
              <a:rPr lang="en-IN" u="none" dirty="0">
                <a:solidFill>
                  <a:schemeClr val="tx1"/>
                </a:solidFill>
              </a:rPr>
              <a:t> </a:t>
            </a:r>
            <a:endParaRPr u="none"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567" name="Refer persons with fever and cough and history of contact with a confirmed case within last 28 days for:…"/>
          <p:cNvSpPr txBox="1"/>
          <p:nvPr/>
        </p:nvSpPr>
        <p:spPr>
          <a:xfrm>
            <a:off x="12845776" y="5602764"/>
            <a:ext cx="9034510" cy="351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463019" indent="-463019" algn="l" defTabSz="914400">
              <a:lnSpc>
                <a:spcPct val="190000"/>
              </a:lnSpc>
              <a:spcBef>
                <a:spcPts val="1200"/>
              </a:spcBef>
              <a:buSzPct val="100000"/>
              <a:buAutoNum type="arabicPeriod"/>
              <a:defRPr sz="2500" b="0" cap="all">
                <a:solidFill>
                  <a:srgbClr val="FFFFFF"/>
                </a:solidFill>
              </a:defRPr>
            </a:lvl1pPr>
          </a:lstStyle>
          <a:p>
            <a:pPr>
              <a:lnSpc>
                <a:spcPct val="150000"/>
              </a:lnSpc>
            </a:pPr>
            <a:r>
              <a:rPr lang="en-US" dirty="0" err="1">
                <a:solidFill>
                  <a:schemeClr val="tx1"/>
                </a:solidFill>
              </a:rPr>
              <a:t>அறிகுறிகள்</a:t>
            </a:r>
            <a:r>
              <a:rPr lang="en-US" dirty="0">
                <a:solidFill>
                  <a:schemeClr val="tx1"/>
                </a:solidFill>
              </a:rPr>
              <a:t> </a:t>
            </a:r>
            <a:r>
              <a:rPr lang="en-US" dirty="0" err="1">
                <a:solidFill>
                  <a:schemeClr val="tx1"/>
                </a:solidFill>
              </a:rPr>
              <a:t>உண்டானால்</a:t>
            </a:r>
            <a:r>
              <a:rPr lang="en-US" dirty="0">
                <a:solidFill>
                  <a:schemeClr val="tx1"/>
                </a:solidFill>
              </a:rPr>
              <a:t> (</a:t>
            </a:r>
            <a:r>
              <a:rPr lang="en-US" dirty="0" err="1">
                <a:solidFill>
                  <a:schemeClr val="tx1"/>
                </a:solidFill>
              </a:rPr>
              <a:t>காய்ச்சல்</a:t>
            </a:r>
            <a:r>
              <a:rPr lang="en-US" dirty="0">
                <a:solidFill>
                  <a:schemeClr val="tx1"/>
                </a:solidFill>
              </a:rPr>
              <a:t>, </a:t>
            </a:r>
            <a:r>
              <a:rPr lang="en-US" dirty="0" err="1">
                <a:solidFill>
                  <a:schemeClr val="tx1"/>
                </a:solidFill>
              </a:rPr>
              <a:t>இருமல்</a:t>
            </a:r>
            <a:r>
              <a:rPr lang="en-US" dirty="0">
                <a:solidFill>
                  <a:schemeClr val="tx1"/>
                </a:solidFill>
              </a:rPr>
              <a:t>, </a:t>
            </a:r>
            <a:r>
              <a:rPr lang="en-US" dirty="0" err="1">
                <a:solidFill>
                  <a:schemeClr val="tx1"/>
                </a:solidFill>
              </a:rPr>
              <a:t>மூச்சு</a:t>
            </a:r>
            <a:r>
              <a:rPr lang="en-US" dirty="0">
                <a:solidFill>
                  <a:schemeClr val="tx1"/>
                </a:solidFill>
              </a:rPr>
              <a:t> </a:t>
            </a:r>
            <a:r>
              <a:rPr lang="en-US" dirty="0" err="1">
                <a:solidFill>
                  <a:schemeClr val="tx1"/>
                </a:solidFill>
              </a:rPr>
              <a:t>விடுவது</a:t>
            </a:r>
            <a:r>
              <a:rPr lang="en-US" dirty="0">
                <a:solidFill>
                  <a:schemeClr val="tx1"/>
                </a:solidFill>
              </a:rPr>
              <a:t> </a:t>
            </a:r>
            <a:r>
              <a:rPr lang="en-US" dirty="0" err="1">
                <a:solidFill>
                  <a:schemeClr val="tx1"/>
                </a:solidFill>
              </a:rPr>
              <a:t>சிரம்மாதல்</a:t>
            </a:r>
            <a:r>
              <a:rPr lang="en-US" dirty="0">
                <a:solidFill>
                  <a:schemeClr val="tx1"/>
                </a:solidFill>
              </a:rPr>
              <a:t> </a:t>
            </a:r>
            <a:r>
              <a:rPr lang="en-US" dirty="0" err="1">
                <a:solidFill>
                  <a:schemeClr val="tx1"/>
                </a:solidFill>
              </a:rPr>
              <a:t>போன்றவை</a:t>
            </a:r>
            <a:r>
              <a:rPr lang="en-US" dirty="0">
                <a:solidFill>
                  <a:schemeClr val="tx1"/>
                </a:solidFill>
              </a:rPr>
              <a:t>) </a:t>
            </a:r>
            <a:r>
              <a:rPr lang="en-US" dirty="0" err="1">
                <a:solidFill>
                  <a:schemeClr val="tx1"/>
                </a:solidFill>
              </a:rPr>
              <a:t>மாஸ்க்</a:t>
            </a:r>
            <a:r>
              <a:rPr lang="en-US" dirty="0">
                <a:solidFill>
                  <a:schemeClr val="tx1"/>
                </a:solidFill>
              </a:rPr>
              <a:t> </a:t>
            </a:r>
            <a:r>
              <a:rPr lang="en-US" dirty="0" err="1">
                <a:solidFill>
                  <a:schemeClr val="tx1"/>
                </a:solidFill>
              </a:rPr>
              <a:t>உபயோகியுங்கள்</a:t>
            </a:r>
            <a:r>
              <a:rPr lang="en-US" dirty="0">
                <a:solidFill>
                  <a:schemeClr val="tx1"/>
                </a:solidFill>
              </a:rPr>
              <a:t>, </a:t>
            </a:r>
            <a:r>
              <a:rPr lang="en-US" dirty="0" err="1">
                <a:solidFill>
                  <a:schemeClr val="tx1"/>
                </a:solidFill>
              </a:rPr>
              <a:t>சுயமாக</a:t>
            </a:r>
            <a:r>
              <a:rPr lang="en-US" dirty="0">
                <a:solidFill>
                  <a:schemeClr val="tx1"/>
                </a:solidFill>
              </a:rPr>
              <a:t> </a:t>
            </a:r>
            <a:r>
              <a:rPr lang="en-US" dirty="0" err="1">
                <a:solidFill>
                  <a:schemeClr val="tx1"/>
                </a:solidFill>
              </a:rPr>
              <a:t>தனிமைபடுத்திக்</a:t>
            </a:r>
            <a:r>
              <a:rPr lang="en-US" dirty="0">
                <a:solidFill>
                  <a:schemeClr val="tx1"/>
                </a:solidFill>
              </a:rPr>
              <a:t> </a:t>
            </a:r>
            <a:r>
              <a:rPr lang="en-US" dirty="0" err="1">
                <a:solidFill>
                  <a:schemeClr val="tx1"/>
                </a:solidFill>
              </a:rPr>
              <a:t>கொள்ளுங்கள்</a:t>
            </a:r>
            <a:r>
              <a:rPr lang="en-US" dirty="0">
                <a:solidFill>
                  <a:schemeClr val="tx1"/>
                </a:solidFill>
              </a:rPr>
              <a:t>  </a:t>
            </a:r>
            <a:r>
              <a:rPr lang="en-US" dirty="0" err="1">
                <a:solidFill>
                  <a:schemeClr val="tx1"/>
                </a:solidFill>
              </a:rPr>
              <a:t>மற்றும்</a:t>
            </a:r>
            <a:r>
              <a:rPr lang="en-US" dirty="0">
                <a:solidFill>
                  <a:schemeClr val="tx1"/>
                </a:solidFill>
              </a:rPr>
              <a:t> </a:t>
            </a:r>
            <a:r>
              <a:rPr lang="en-US" dirty="0" err="1">
                <a:solidFill>
                  <a:schemeClr val="tx1"/>
                </a:solidFill>
              </a:rPr>
              <a:t>உடனடியாக</a:t>
            </a:r>
            <a:r>
              <a:rPr lang="en-US" dirty="0">
                <a:solidFill>
                  <a:schemeClr val="tx1"/>
                </a:solidFill>
              </a:rPr>
              <a:t> ANM / ASHA/ </a:t>
            </a:r>
            <a:r>
              <a:rPr lang="en-US" dirty="0" err="1">
                <a:solidFill>
                  <a:schemeClr val="tx1"/>
                </a:solidFill>
              </a:rPr>
              <a:t>அடையாளம்</a:t>
            </a:r>
            <a:r>
              <a:rPr lang="en-US" dirty="0">
                <a:solidFill>
                  <a:schemeClr val="tx1"/>
                </a:solidFill>
              </a:rPr>
              <a:t> </a:t>
            </a:r>
            <a:r>
              <a:rPr lang="en-US" dirty="0" err="1">
                <a:solidFill>
                  <a:schemeClr val="tx1"/>
                </a:solidFill>
              </a:rPr>
              <a:t>காணப்பட்ட</a:t>
            </a:r>
            <a:r>
              <a:rPr lang="en-US" dirty="0">
                <a:solidFill>
                  <a:schemeClr val="tx1"/>
                </a:solidFill>
              </a:rPr>
              <a:t> </a:t>
            </a:r>
            <a:r>
              <a:rPr lang="en-US" dirty="0" err="1">
                <a:solidFill>
                  <a:schemeClr val="tx1"/>
                </a:solidFill>
              </a:rPr>
              <a:t>உள்ளூர்</a:t>
            </a:r>
            <a:r>
              <a:rPr lang="en-US" dirty="0">
                <a:solidFill>
                  <a:schemeClr val="tx1"/>
                </a:solidFill>
              </a:rPr>
              <a:t> </a:t>
            </a:r>
            <a:r>
              <a:rPr lang="en-US" dirty="0" err="1">
                <a:solidFill>
                  <a:schemeClr val="tx1"/>
                </a:solidFill>
              </a:rPr>
              <a:t>சுகாதார</a:t>
            </a:r>
            <a:r>
              <a:rPr lang="en-US" dirty="0">
                <a:solidFill>
                  <a:schemeClr val="tx1"/>
                </a:solidFill>
              </a:rPr>
              <a:t> </a:t>
            </a:r>
            <a:r>
              <a:rPr lang="en-US" dirty="0" err="1">
                <a:solidFill>
                  <a:schemeClr val="tx1"/>
                </a:solidFill>
              </a:rPr>
              <a:t>அதிகாரியை</a:t>
            </a:r>
            <a:r>
              <a:rPr lang="en-US" dirty="0">
                <a:solidFill>
                  <a:schemeClr val="tx1"/>
                </a:solidFill>
              </a:rPr>
              <a:t> </a:t>
            </a:r>
            <a:r>
              <a:rPr lang="en-US" dirty="0" err="1">
                <a:solidFill>
                  <a:schemeClr val="tx1"/>
                </a:solidFill>
              </a:rPr>
              <a:t>தொலைபேசியில்</a:t>
            </a:r>
            <a:r>
              <a:rPr lang="en-US" dirty="0">
                <a:solidFill>
                  <a:schemeClr val="tx1"/>
                </a:solidFill>
              </a:rPr>
              <a:t> </a:t>
            </a:r>
            <a:r>
              <a:rPr lang="en-US" dirty="0" err="1">
                <a:solidFill>
                  <a:schemeClr val="tx1"/>
                </a:solidFill>
              </a:rPr>
              <a:t>தொடர்பு</a:t>
            </a:r>
            <a:r>
              <a:rPr lang="en-IN" dirty="0">
                <a:solidFill>
                  <a:schemeClr val="tx1"/>
                </a:solidFill>
              </a:rPr>
              <a:t> </a:t>
            </a:r>
            <a:endParaRPr lang="en-US" cap="none" dirty="0">
              <a:solidFill>
                <a:schemeClr val="tx1"/>
              </a:solidFill>
              <a:latin typeface="Arial" panose="020B0604020202020204" pitchFamily="34" charset="0"/>
              <a:cs typeface="Arial" panose="020B0604020202020204" pitchFamily="34" charset="0"/>
            </a:endParaRPr>
          </a:p>
        </p:txBody>
      </p:sp>
      <p:sp>
        <p:nvSpPr>
          <p:cNvPr id="568" name="Rounded Rectangle"/>
          <p:cNvSpPr/>
          <p:nvPr/>
        </p:nvSpPr>
        <p:spPr>
          <a:xfrm>
            <a:off x="647363" y="2862994"/>
            <a:ext cx="11221511" cy="9155234"/>
          </a:xfrm>
          <a:prstGeom prst="roundRect">
            <a:avLst>
              <a:gd name="adj" fmla="val 24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9" name="ASYMPTOMATIC"/>
          <p:cNvSpPr txBox="1"/>
          <p:nvPr/>
        </p:nvSpPr>
        <p:spPr>
          <a:xfrm>
            <a:off x="2287958" y="3149311"/>
            <a:ext cx="7940315"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b="0" u="sng" spc="135"/>
            </a:lvl1pPr>
          </a:lstStyle>
          <a:p>
            <a:r>
              <a:rPr lang="en-US" u="none" dirty="0" err="1"/>
              <a:t>அறிகுறியில்லாதவர்கள்</a:t>
            </a:r>
            <a:r>
              <a:rPr lang="en-IN" u="none" dirty="0"/>
              <a:t> </a:t>
            </a:r>
            <a:endParaRPr u="none" dirty="0">
              <a:ln>
                <a:solidFill>
                  <a:schemeClr val="tx1"/>
                </a:solidFill>
              </a:ln>
              <a:latin typeface="Arial" panose="020B0604020202020204" pitchFamily="34" charset="0"/>
              <a:cs typeface="Arial" panose="020B0604020202020204" pitchFamily="34" charset="0"/>
            </a:endParaRPr>
          </a:p>
        </p:txBody>
      </p:sp>
      <p:sp>
        <p:nvSpPr>
          <p:cNvPr id="570" name="Home Quarantine for at least 28 days after the last exposure with the case.…"/>
          <p:cNvSpPr txBox="1"/>
          <p:nvPr/>
        </p:nvSpPr>
        <p:spPr>
          <a:xfrm>
            <a:off x="839634" y="7320757"/>
            <a:ext cx="10836967" cy="79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236538" indent="-236538" algn="l" defTabSz="914400">
              <a:lnSpc>
                <a:spcPct val="190000"/>
              </a:lnSpc>
              <a:spcBef>
                <a:spcPts val="1200"/>
              </a:spcBef>
              <a:buClr>
                <a:srgbClr val="000000"/>
              </a:buClr>
              <a:buSzPct val="85000"/>
              <a:buAutoNum type="arabicPeriod"/>
              <a:defRPr sz="2500" b="0" cap="all"/>
            </a:pPr>
            <a:endParaRPr lang="en-US" sz="2800"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BD289E0-DCCC-C54A-BB78-C919B7716500}"/>
              </a:ext>
            </a:extLst>
          </p:cNvPr>
          <p:cNvSpPr txBox="1"/>
          <p:nvPr/>
        </p:nvSpPr>
        <p:spPr>
          <a:xfrm>
            <a:off x="848242" y="3773032"/>
            <a:ext cx="10836967" cy="9335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lnSpc>
                <a:spcPct val="150000"/>
              </a:lnSpc>
            </a:pPr>
            <a:r>
              <a:rPr lang="en-IN" sz="2500" b="0" dirty="0"/>
              <a:t>1.  </a:t>
            </a:r>
            <a:r>
              <a:rPr lang="en-US" sz="2500" b="0" dirty="0" err="1"/>
              <a:t>நோய்</a:t>
            </a:r>
            <a:r>
              <a:rPr lang="en-US" sz="2500" b="0" dirty="0"/>
              <a:t> </a:t>
            </a:r>
            <a:r>
              <a:rPr lang="en-US" sz="2500" b="0" dirty="0" err="1"/>
              <a:t>பாதிக்கப்பட்டவருடன்</a:t>
            </a:r>
            <a:r>
              <a:rPr lang="en-US" sz="2500" b="0" dirty="0"/>
              <a:t> </a:t>
            </a:r>
            <a:r>
              <a:rPr lang="en-US" sz="2500" b="0" dirty="0" err="1"/>
              <a:t>கடைசியாக</a:t>
            </a:r>
            <a:r>
              <a:rPr lang="en-US" sz="2500" b="0" dirty="0"/>
              <a:t> </a:t>
            </a:r>
            <a:r>
              <a:rPr lang="en-US" sz="2500" b="0" dirty="0" err="1"/>
              <a:t>தொடர்பு</a:t>
            </a:r>
            <a:r>
              <a:rPr lang="en-US" sz="2500" b="0" dirty="0"/>
              <a:t> </a:t>
            </a:r>
            <a:r>
              <a:rPr lang="en-US" sz="2500" b="0" dirty="0" err="1"/>
              <a:t>உண்டான</a:t>
            </a:r>
            <a:r>
              <a:rPr lang="en-US" sz="2500" b="0" dirty="0"/>
              <a:t> </a:t>
            </a:r>
            <a:r>
              <a:rPr lang="en-US" sz="2500" b="0" dirty="0" err="1"/>
              <a:t>பின்னர்</a:t>
            </a:r>
            <a:r>
              <a:rPr lang="en-US" sz="2500" b="0" dirty="0"/>
              <a:t> </a:t>
            </a:r>
            <a:r>
              <a:rPr lang="en-US" sz="2500" b="0" dirty="0" err="1"/>
              <a:t>குறைந்தது</a:t>
            </a:r>
            <a:r>
              <a:rPr lang="en-US" sz="2500" b="0" dirty="0"/>
              <a:t> 28 </a:t>
            </a:r>
            <a:r>
              <a:rPr lang="en-US" sz="2500" b="0" dirty="0" err="1"/>
              <a:t>நாட்களுக்கு</a:t>
            </a:r>
            <a:r>
              <a:rPr lang="en-US" sz="2500" b="0" dirty="0"/>
              <a:t> </a:t>
            </a:r>
            <a:r>
              <a:rPr lang="en-US" sz="2500" b="0" dirty="0" err="1"/>
              <a:t>வீட்டில்</a:t>
            </a:r>
            <a:r>
              <a:rPr lang="en-US" sz="2500" b="0" dirty="0"/>
              <a:t> </a:t>
            </a:r>
            <a:r>
              <a:rPr lang="en-US" sz="2500" b="0" dirty="0" err="1"/>
              <a:t>தனிமைப்படுத்தப்பட</a:t>
            </a:r>
            <a:r>
              <a:rPr lang="en-US" sz="2500" b="0" dirty="0"/>
              <a:t> </a:t>
            </a:r>
            <a:r>
              <a:rPr lang="en-US" sz="2500" b="0" dirty="0" err="1"/>
              <a:t>வேண்டும்</a:t>
            </a:r>
            <a:r>
              <a:rPr lang="en-US" sz="2500" b="0" dirty="0"/>
              <a:t>.</a:t>
            </a:r>
            <a:endParaRPr lang="en-IN" sz="2500" b="0" dirty="0"/>
          </a:p>
          <a:p>
            <a:pPr lvl="0" algn="l">
              <a:lnSpc>
                <a:spcPct val="150000"/>
              </a:lnSpc>
            </a:pPr>
            <a:r>
              <a:rPr lang="en-US" sz="2500" b="0" dirty="0"/>
              <a:t>2. </a:t>
            </a:r>
            <a:r>
              <a:rPr lang="en-US" sz="2500" b="0" dirty="0" err="1"/>
              <a:t>காய்ச்சல்</a:t>
            </a:r>
            <a:r>
              <a:rPr lang="en-US" sz="2500" b="0" dirty="0"/>
              <a:t> </a:t>
            </a:r>
            <a:r>
              <a:rPr lang="en-US" sz="2500" b="0" dirty="0" err="1"/>
              <a:t>அல்லது</a:t>
            </a:r>
            <a:r>
              <a:rPr lang="en-US" sz="2500" b="0" dirty="0"/>
              <a:t> </a:t>
            </a:r>
            <a:r>
              <a:rPr lang="en-US" sz="2500" b="0" dirty="0" err="1"/>
              <a:t>இருமல்</a:t>
            </a:r>
            <a:r>
              <a:rPr lang="en-US" sz="2500" b="0" dirty="0"/>
              <a:t> </a:t>
            </a:r>
            <a:r>
              <a:rPr lang="en-US" sz="2500" b="0" dirty="0" err="1"/>
              <a:t>உண்டானால்</a:t>
            </a:r>
            <a:r>
              <a:rPr lang="en-US" sz="2500" b="0" dirty="0"/>
              <a:t> </a:t>
            </a:r>
            <a:r>
              <a:rPr lang="en-US" sz="2500" b="0" dirty="0" err="1"/>
              <a:t>சுய</a:t>
            </a:r>
            <a:r>
              <a:rPr lang="en-US" sz="2500" b="0" dirty="0"/>
              <a:t> – </a:t>
            </a:r>
            <a:r>
              <a:rPr lang="en-US" sz="2500" b="0" dirty="0" err="1"/>
              <a:t>ஆரோக்கிய</a:t>
            </a:r>
            <a:r>
              <a:rPr lang="en-US" sz="2500" b="0" dirty="0"/>
              <a:t> </a:t>
            </a:r>
            <a:r>
              <a:rPr lang="en-US" sz="2500" b="0" dirty="0" err="1"/>
              <a:t>கண்காணிப்பை</a:t>
            </a:r>
            <a:r>
              <a:rPr lang="en-US" sz="2500" b="0" dirty="0"/>
              <a:t> </a:t>
            </a:r>
            <a:r>
              <a:rPr lang="en-US" sz="2500" b="0" dirty="0" err="1"/>
              <a:t>தொடங்குங்கள்</a:t>
            </a:r>
            <a:r>
              <a:rPr lang="en-US" sz="2500" b="0" dirty="0"/>
              <a:t> </a:t>
            </a:r>
            <a:r>
              <a:rPr lang="en-US" sz="2500" b="0" dirty="0" err="1"/>
              <a:t>மற்றும்</a:t>
            </a:r>
            <a:r>
              <a:rPr lang="en-US" sz="2500" b="0" dirty="0"/>
              <a:t> </a:t>
            </a:r>
            <a:r>
              <a:rPr lang="en-US" sz="2500" b="0" dirty="0" err="1"/>
              <a:t>தினசரி</a:t>
            </a:r>
            <a:r>
              <a:rPr lang="en-US" sz="2500" b="0" dirty="0"/>
              <a:t> </a:t>
            </a:r>
            <a:r>
              <a:rPr lang="en-US" sz="2500" b="0" dirty="0" err="1"/>
              <a:t>அடிப்படையில்</a:t>
            </a:r>
            <a:r>
              <a:rPr lang="en-US" sz="2500" b="0" dirty="0"/>
              <a:t> </a:t>
            </a:r>
            <a:r>
              <a:rPr lang="en-US" sz="2500" b="0" dirty="0" err="1"/>
              <a:t>தொடர்புகளின்</a:t>
            </a:r>
            <a:r>
              <a:rPr lang="en-US" sz="2500" b="0" dirty="0"/>
              <a:t> </a:t>
            </a:r>
            <a:r>
              <a:rPr lang="en-US" sz="2500" b="0" dirty="0" err="1"/>
              <a:t>ஒரு</a:t>
            </a:r>
            <a:r>
              <a:rPr lang="en-US" sz="2500" b="0" dirty="0"/>
              <a:t> </a:t>
            </a:r>
            <a:r>
              <a:rPr lang="en-US" sz="2500" b="0" dirty="0" err="1"/>
              <a:t>பட்டியலை</a:t>
            </a:r>
            <a:r>
              <a:rPr lang="en-US" sz="2500" b="0" dirty="0"/>
              <a:t> </a:t>
            </a:r>
            <a:r>
              <a:rPr lang="en-US" sz="2500" b="0" dirty="0" err="1"/>
              <a:t>பராமரிக்கவும்</a:t>
            </a:r>
            <a:r>
              <a:rPr lang="en-US" sz="2500" b="0" dirty="0"/>
              <a:t>. </a:t>
            </a:r>
            <a:endParaRPr lang="en-IN" sz="2500" b="0" dirty="0"/>
          </a:p>
          <a:p>
            <a:pPr algn="l">
              <a:lnSpc>
                <a:spcPct val="150000"/>
              </a:lnSpc>
            </a:pPr>
            <a:r>
              <a:rPr lang="en-US" sz="2500" b="0" dirty="0"/>
              <a:t>3. </a:t>
            </a:r>
            <a:r>
              <a:rPr lang="en-US" sz="2500" b="0" dirty="0" err="1"/>
              <a:t>கடைசியாக</a:t>
            </a:r>
            <a:r>
              <a:rPr lang="en-US" sz="2500" b="0" dirty="0"/>
              <a:t> </a:t>
            </a:r>
            <a:r>
              <a:rPr lang="en-US" sz="2500" b="0" dirty="0" err="1"/>
              <a:t>நோயாளியுடன்</a:t>
            </a:r>
            <a:r>
              <a:rPr lang="en-US" sz="2500" b="0" dirty="0"/>
              <a:t> </a:t>
            </a:r>
            <a:r>
              <a:rPr lang="en-US" sz="2500" b="0" dirty="0" err="1"/>
              <a:t>தொடர்பு</a:t>
            </a:r>
            <a:r>
              <a:rPr lang="en-US" sz="2500" b="0" dirty="0"/>
              <a:t> </a:t>
            </a:r>
            <a:r>
              <a:rPr lang="en-US" sz="2500" b="0" dirty="0" err="1"/>
              <a:t>உண்டான</a:t>
            </a:r>
            <a:r>
              <a:rPr lang="en-US" sz="2500" b="0" dirty="0"/>
              <a:t> </a:t>
            </a:r>
            <a:r>
              <a:rPr lang="en-US" sz="2500" b="0" dirty="0" err="1"/>
              <a:t>பின்னர்</a:t>
            </a:r>
            <a:r>
              <a:rPr lang="en-US" sz="2500" b="0" dirty="0"/>
              <a:t>, 28 </a:t>
            </a:r>
            <a:r>
              <a:rPr lang="en-US" sz="2500" b="0" dirty="0" err="1"/>
              <a:t>நாட்களுக்கென</a:t>
            </a:r>
            <a:r>
              <a:rPr lang="en-US" sz="2500" b="0" dirty="0"/>
              <a:t>, </a:t>
            </a:r>
            <a:r>
              <a:rPr lang="en-US" sz="2500" b="0" dirty="0" err="1"/>
              <a:t>தீவிரமாக</a:t>
            </a:r>
            <a:r>
              <a:rPr lang="en-US" sz="2500" b="0" dirty="0"/>
              <a:t> </a:t>
            </a:r>
            <a:r>
              <a:rPr lang="en-US" sz="2500" b="0" dirty="0" err="1"/>
              <a:t>கண்காணிப்பை</a:t>
            </a:r>
            <a:r>
              <a:rPr lang="en-US" sz="2500" b="0" dirty="0"/>
              <a:t> (</a:t>
            </a:r>
            <a:r>
              <a:rPr lang="en-US" sz="2500" b="0" dirty="0" err="1"/>
              <a:t>உம்</a:t>
            </a:r>
            <a:r>
              <a:rPr lang="en-US" sz="2500" b="0" dirty="0"/>
              <a:t>. </a:t>
            </a:r>
            <a:r>
              <a:rPr lang="en-US" sz="2500" b="0" dirty="0" err="1"/>
              <a:t>தினசரி</a:t>
            </a:r>
            <a:r>
              <a:rPr lang="en-US" sz="2500" b="0" dirty="0"/>
              <a:t> </a:t>
            </a:r>
            <a:r>
              <a:rPr lang="en-US" sz="2500" b="0" dirty="0" err="1"/>
              <a:t>வருகைகள்</a:t>
            </a:r>
            <a:r>
              <a:rPr lang="en-US" sz="2500" b="0" dirty="0"/>
              <a:t> </a:t>
            </a:r>
            <a:r>
              <a:rPr lang="en-US" sz="2500" b="0" dirty="0" err="1"/>
              <a:t>அல்லது</a:t>
            </a:r>
            <a:r>
              <a:rPr lang="en-US" sz="2500" b="0" dirty="0"/>
              <a:t> </a:t>
            </a:r>
            <a:r>
              <a:rPr lang="en-US" sz="2500" b="0" dirty="0" err="1"/>
              <a:t>தொலைபேசி</a:t>
            </a:r>
            <a:r>
              <a:rPr lang="en-US" sz="2500" b="0" dirty="0"/>
              <a:t> </a:t>
            </a:r>
            <a:r>
              <a:rPr lang="en-US" sz="2500" b="0" dirty="0" err="1"/>
              <a:t>அழைப்புக்கள்</a:t>
            </a:r>
            <a:r>
              <a:rPr lang="en-US" sz="2500" b="0" dirty="0"/>
              <a:t>) ANM/ASHA/</a:t>
            </a:r>
            <a:r>
              <a:rPr lang="en-US" sz="2500" b="0" dirty="0" err="1"/>
              <a:t>அடையாளம்</a:t>
            </a:r>
            <a:r>
              <a:rPr lang="en-US" sz="2500" b="0" dirty="0"/>
              <a:t> </a:t>
            </a:r>
            <a:r>
              <a:rPr lang="en-US" sz="2500" b="0" dirty="0" err="1"/>
              <a:t>காணப்பட்ட</a:t>
            </a:r>
            <a:r>
              <a:rPr lang="en-US" sz="2500" b="0" dirty="0"/>
              <a:t> </a:t>
            </a:r>
            <a:r>
              <a:rPr lang="en-US" sz="2500" b="0" dirty="0" err="1"/>
              <a:t>நபர்</a:t>
            </a:r>
            <a:r>
              <a:rPr lang="en-US" sz="2500" b="0" dirty="0"/>
              <a:t> </a:t>
            </a:r>
            <a:r>
              <a:rPr lang="en-US" sz="2500" b="0" dirty="0" err="1"/>
              <a:t>மேற்கொள்வர்</a:t>
            </a:r>
            <a:r>
              <a:rPr lang="en-US" sz="2500" b="0" dirty="0"/>
              <a:t>.</a:t>
            </a:r>
          </a:p>
          <a:p>
            <a:pPr algn="l">
              <a:lnSpc>
                <a:spcPct val="150000"/>
              </a:lnSpc>
            </a:pPr>
            <a:r>
              <a:rPr lang="en-US" sz="2500" b="0" dirty="0">
                <a:latin typeface="Latha" panose="020B0604020202020204" pitchFamily="34" charset="0"/>
                <a:ea typeface="Calibri" panose="020F0502020204030204" pitchFamily="34" charset="0"/>
              </a:rPr>
              <a:t>4. </a:t>
            </a:r>
            <a:r>
              <a:rPr lang="en-US" sz="2500" b="0" dirty="0" err="1">
                <a:latin typeface="Latha" panose="020B0604020202020204" pitchFamily="34" charset="0"/>
                <a:ea typeface="Calibri" panose="020F0502020204030204" pitchFamily="34" charset="0"/>
              </a:rPr>
              <a:t>கொரோனா</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வைரஸ்</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பாதிப்பு</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உறுதிபடுத்தப்பட்ட</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ஒருவரின்</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நேரடி</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மற்றும்</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உயர்</a:t>
            </a:r>
            <a:r>
              <a:rPr lang="en-US" sz="2500" b="0" dirty="0">
                <a:latin typeface="Latha" panose="020B0604020202020204" pitchFamily="34" charset="0"/>
                <a:ea typeface="Calibri" panose="020F0502020204030204" pitchFamily="34" charset="0"/>
              </a:rPr>
              <a:t> – </a:t>
            </a:r>
            <a:r>
              <a:rPr lang="en-US" sz="2500" b="0" dirty="0" err="1">
                <a:latin typeface="Latha" panose="020B0604020202020204" pitchFamily="34" charset="0"/>
                <a:ea typeface="Calibri" panose="020F0502020204030204" pitchFamily="34" charset="0"/>
              </a:rPr>
              <a:t>ஆபத்து</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தொடர்புகளை</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அவன்</a:t>
            </a:r>
            <a:r>
              <a:rPr lang="en-US" sz="2500" b="0" dirty="0">
                <a:latin typeface="Latha" panose="020B0604020202020204" pitchFamily="34" charset="0"/>
                <a:ea typeface="Calibri" panose="020F0502020204030204" pitchFamily="34" charset="0"/>
              </a:rPr>
              <a:t> / </a:t>
            </a:r>
            <a:r>
              <a:rPr lang="en-US" sz="2500" b="0" dirty="0" err="1">
                <a:latin typeface="Latha" panose="020B0604020202020204" pitchFamily="34" charset="0"/>
                <a:ea typeface="Calibri" panose="020F0502020204030204" pitchFamily="34" charset="0"/>
              </a:rPr>
              <a:t>அவள்</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தொடர்பில்</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வந்த</a:t>
            </a:r>
            <a:r>
              <a:rPr lang="en-US" sz="2500" b="0" dirty="0">
                <a:latin typeface="Latha" panose="020B0604020202020204" pitchFamily="34" charset="0"/>
                <a:ea typeface="Calibri" panose="020F0502020204030204" pitchFamily="34" charset="0"/>
              </a:rPr>
              <a:t> 5-லிருந்து 14 </a:t>
            </a:r>
            <a:r>
              <a:rPr lang="en-US" sz="2500" b="0" dirty="0" err="1">
                <a:latin typeface="Latha" panose="020B0604020202020204" pitchFamily="34" charset="0"/>
                <a:ea typeface="Calibri" panose="020F0502020204030204" pitchFamily="34" charset="0"/>
              </a:rPr>
              <a:t>நாட்களுக்குள்</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சோதிக்க</a:t>
            </a:r>
            <a:r>
              <a:rPr lang="en-US" sz="2500" b="0" dirty="0">
                <a:latin typeface="Latha" panose="020B0604020202020204" pitchFamily="34" charset="0"/>
                <a:ea typeface="Calibri" panose="020F0502020204030204" pitchFamily="34" charset="0"/>
              </a:rPr>
              <a:t> </a:t>
            </a:r>
            <a:r>
              <a:rPr lang="en-US" sz="2500" b="0" dirty="0" err="1">
                <a:latin typeface="Latha" panose="020B0604020202020204" pitchFamily="34" charset="0"/>
                <a:ea typeface="Calibri" panose="020F0502020204030204" pitchFamily="34" charset="0"/>
              </a:rPr>
              <a:t>வேண்டும்</a:t>
            </a:r>
            <a:r>
              <a:rPr lang="en-US" sz="2500" b="0" dirty="0">
                <a:latin typeface="Latha" panose="020B0604020202020204" pitchFamily="34" charset="0"/>
                <a:ea typeface="Calibri" panose="020F0502020204030204" pitchFamily="34" charset="0"/>
              </a:rPr>
              <a:t>.</a:t>
            </a:r>
            <a:r>
              <a:rPr lang="en-IN" sz="2500" b="0" dirty="0"/>
              <a:t> </a:t>
            </a:r>
            <a:endParaRPr lang="en-US" sz="2500" b="0" dirty="0"/>
          </a:p>
          <a:p>
            <a:pPr algn="l">
              <a:lnSpc>
                <a:spcPct val="150000"/>
              </a:lnSpc>
            </a:pPr>
            <a:r>
              <a:rPr lang="en-IN" sz="2500" b="0" dirty="0"/>
              <a:t> </a:t>
            </a:r>
          </a:p>
          <a:p>
            <a:pPr algn="l">
              <a:lnSpc>
                <a:spcPct val="150000"/>
              </a:lnSpc>
            </a:pPr>
            <a:endParaRPr kumimoji="0" lang="en-US" sz="25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animBg="1"/>
      <p:bldP spid="564" grpId="0" animBg="1"/>
      <p:bldP spid="565" grpId="0" animBg="1"/>
      <p:bldP spid="566" grpId="0" animBg="1"/>
      <p:bldP spid="567" grpId="0" animBg="1"/>
      <p:bldP spid="568" grpId="0" animBg="1"/>
      <p:bldP spid="569"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7" name="Group"/>
          <p:cNvGrpSpPr/>
          <p:nvPr/>
        </p:nvGrpSpPr>
        <p:grpSpPr>
          <a:xfrm>
            <a:off x="300010" y="12315300"/>
            <a:ext cx="4601210" cy="995767"/>
            <a:chOff x="0" y="0"/>
            <a:chExt cx="4601208" cy="995765"/>
          </a:xfrm>
        </p:grpSpPr>
        <p:pic>
          <p:nvPicPr>
            <p:cNvPr id="57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7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7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7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7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578" name="Rounded Rectangle"/>
          <p:cNvSpPr/>
          <p:nvPr/>
        </p:nvSpPr>
        <p:spPr>
          <a:xfrm>
            <a:off x="878713" y="454085"/>
            <a:ext cx="5251154"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sz="4000" b="0" dirty="0">
              <a:latin typeface="Arial" panose="020B0604020202020204" pitchFamily="34" charset="0"/>
              <a:cs typeface="Arial" panose="020B0604020202020204" pitchFamily="34" charset="0"/>
            </a:endParaRPr>
          </a:p>
        </p:txBody>
      </p:sp>
      <p:sp>
        <p:nvSpPr>
          <p:cNvPr id="579" name="CASE SCENARIO"/>
          <p:cNvSpPr txBox="1"/>
          <p:nvPr/>
        </p:nvSpPr>
        <p:spPr>
          <a:xfrm>
            <a:off x="1171060" y="672797"/>
            <a:ext cx="444702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defRPr sz="3200" spc="96">
                <a:solidFill>
                  <a:srgbClr val="002135"/>
                </a:solidFill>
              </a:defRPr>
            </a:lvl1pPr>
          </a:lstStyle>
          <a:p>
            <a:r>
              <a:rPr lang="en-US" sz="4000" b="0" dirty="0" err="1"/>
              <a:t>தொற்று</a:t>
            </a:r>
            <a:r>
              <a:rPr lang="en-US" sz="4000" b="0" dirty="0"/>
              <a:t>  </a:t>
            </a:r>
            <a:r>
              <a:rPr lang="en-US" sz="4000" b="0" dirty="0" err="1"/>
              <a:t>காட்சி</a:t>
            </a:r>
            <a:r>
              <a:rPr lang="en-IN" sz="4000" b="0" dirty="0"/>
              <a:t> </a:t>
            </a:r>
            <a:endParaRPr sz="4000" b="0" dirty="0">
              <a:latin typeface="Arial" panose="020B0604020202020204" pitchFamily="34" charset="0"/>
              <a:cs typeface="Arial" panose="020B0604020202020204" pitchFamily="34" charset="0"/>
            </a:endParaRPr>
          </a:p>
        </p:txBody>
      </p:sp>
      <p:grpSp>
        <p:nvGrpSpPr>
          <p:cNvPr id="582" name="Group"/>
          <p:cNvGrpSpPr/>
          <p:nvPr/>
        </p:nvGrpSpPr>
        <p:grpSpPr>
          <a:xfrm>
            <a:off x="23097931" y="13055629"/>
            <a:ext cx="2098871" cy="1540905"/>
            <a:chOff x="0" y="2147"/>
            <a:chExt cx="2098869" cy="1540903"/>
          </a:xfrm>
        </p:grpSpPr>
        <p:sp>
          <p:nvSpPr>
            <p:cNvPr id="580" name="17"/>
            <p:cNvSpPr/>
            <p:nvPr/>
          </p:nvSpPr>
          <p:spPr>
            <a:xfrm>
              <a:off x="986058" y="2147"/>
              <a:ext cx="1112811" cy="1540903"/>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18 </a:t>
              </a:r>
              <a:endParaRPr dirty="0">
                <a:latin typeface="Arial" panose="020B0604020202020204" pitchFamily="34" charset="0"/>
                <a:cs typeface="Arial" panose="020B0604020202020204" pitchFamily="34" charset="0"/>
              </a:endParaRPr>
            </a:p>
          </p:txBody>
        </p:sp>
        <p:pic>
          <p:nvPicPr>
            <p:cNvPr id="581"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583" name="Sunil is a young man of 30 years. He works in Mumbai as a teacher in a small school and has returned back home for Holi. Sunil has been confirmed with infection of SARS-CoV-2 and now his family is worried"/>
          <p:cNvSpPr txBox="1"/>
          <p:nvPr/>
        </p:nvSpPr>
        <p:spPr>
          <a:xfrm>
            <a:off x="695526" y="1791936"/>
            <a:ext cx="10687506" cy="2410916"/>
          </a:xfrm>
          <a:prstGeom prst="rect">
            <a:avLst/>
          </a:prstGeom>
          <a:solidFill>
            <a:schemeClr val="accent1">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914400">
              <a:spcBef>
                <a:spcPts val="1200"/>
              </a:spcBef>
              <a:defRPr sz="3600" b="0" cap="small">
                <a:solidFill>
                  <a:srgbClr val="FFFFFF"/>
                </a:solidFill>
              </a:defRPr>
            </a:pPr>
            <a:r>
              <a:rPr lang="en-US" sz="2500" cap="small" dirty="0" err="1">
                <a:solidFill>
                  <a:schemeClr val="tx1"/>
                </a:solidFill>
              </a:rPr>
              <a:t>சுனில்</a:t>
            </a:r>
            <a:r>
              <a:rPr lang="en-US" sz="2500" cap="small" dirty="0">
                <a:solidFill>
                  <a:schemeClr val="tx1"/>
                </a:solidFill>
              </a:rPr>
              <a:t> 30 </a:t>
            </a:r>
            <a:r>
              <a:rPr lang="en-US" sz="2500" cap="small" dirty="0" err="1">
                <a:solidFill>
                  <a:schemeClr val="tx1"/>
                </a:solidFill>
              </a:rPr>
              <a:t>வயதான</a:t>
            </a:r>
            <a:r>
              <a:rPr lang="en-US" sz="2500" cap="small" dirty="0">
                <a:solidFill>
                  <a:schemeClr val="tx1"/>
                </a:solidFill>
              </a:rPr>
              <a:t> </a:t>
            </a:r>
            <a:r>
              <a:rPr lang="en-US" sz="2500" cap="small" dirty="0" err="1">
                <a:solidFill>
                  <a:schemeClr val="tx1"/>
                </a:solidFill>
              </a:rPr>
              <a:t>ஒரு</a:t>
            </a:r>
            <a:r>
              <a:rPr lang="en-US" sz="2500" cap="small" dirty="0">
                <a:solidFill>
                  <a:schemeClr val="tx1"/>
                </a:solidFill>
              </a:rPr>
              <a:t> </a:t>
            </a:r>
            <a:r>
              <a:rPr lang="en-US" sz="2500" cap="small" dirty="0" err="1">
                <a:solidFill>
                  <a:schemeClr val="tx1"/>
                </a:solidFill>
              </a:rPr>
              <a:t>இளைஞர்</a:t>
            </a:r>
            <a:r>
              <a:rPr lang="en-US" sz="2500" cap="small" dirty="0">
                <a:solidFill>
                  <a:schemeClr val="tx1"/>
                </a:solidFill>
              </a:rPr>
              <a:t>. </a:t>
            </a:r>
            <a:r>
              <a:rPr lang="en-US" sz="2500" cap="small" dirty="0" err="1">
                <a:solidFill>
                  <a:schemeClr val="tx1"/>
                </a:solidFill>
              </a:rPr>
              <a:t>மும்பையில்</a:t>
            </a:r>
            <a:r>
              <a:rPr lang="en-US" sz="2500" cap="small" dirty="0">
                <a:solidFill>
                  <a:schemeClr val="tx1"/>
                </a:solidFill>
              </a:rPr>
              <a:t> </a:t>
            </a:r>
            <a:r>
              <a:rPr lang="en-US" sz="2500" cap="small" dirty="0" err="1">
                <a:solidFill>
                  <a:schemeClr val="tx1"/>
                </a:solidFill>
              </a:rPr>
              <a:t>ஒரு</a:t>
            </a:r>
            <a:r>
              <a:rPr lang="en-US" sz="2500" cap="small" dirty="0">
                <a:solidFill>
                  <a:schemeClr val="tx1"/>
                </a:solidFill>
              </a:rPr>
              <a:t> </a:t>
            </a:r>
            <a:r>
              <a:rPr lang="en-US" sz="2500" cap="small" dirty="0" err="1">
                <a:solidFill>
                  <a:schemeClr val="tx1"/>
                </a:solidFill>
              </a:rPr>
              <a:t>சிறிய</a:t>
            </a:r>
            <a:r>
              <a:rPr lang="en-US" sz="2500" cap="small" dirty="0">
                <a:solidFill>
                  <a:schemeClr val="tx1"/>
                </a:solidFill>
              </a:rPr>
              <a:t> </a:t>
            </a:r>
            <a:r>
              <a:rPr lang="en-US" sz="2500" cap="small" dirty="0" err="1">
                <a:solidFill>
                  <a:schemeClr val="tx1"/>
                </a:solidFill>
              </a:rPr>
              <a:t>பள்ளியில்</a:t>
            </a:r>
            <a:r>
              <a:rPr lang="en-US" sz="2500" cap="small" dirty="0">
                <a:solidFill>
                  <a:schemeClr val="tx1"/>
                </a:solidFill>
              </a:rPr>
              <a:t> </a:t>
            </a:r>
            <a:r>
              <a:rPr lang="en-US" sz="2500" cap="small" dirty="0" err="1">
                <a:solidFill>
                  <a:schemeClr val="tx1"/>
                </a:solidFill>
              </a:rPr>
              <a:t>அவர்</a:t>
            </a:r>
            <a:r>
              <a:rPr lang="en-US" sz="2500" cap="small" dirty="0">
                <a:solidFill>
                  <a:schemeClr val="tx1"/>
                </a:solidFill>
              </a:rPr>
              <a:t> </a:t>
            </a:r>
            <a:r>
              <a:rPr lang="en-US" sz="2500" cap="small" dirty="0" err="1">
                <a:solidFill>
                  <a:schemeClr val="tx1"/>
                </a:solidFill>
              </a:rPr>
              <a:t>ஆசிரியராக</a:t>
            </a:r>
            <a:r>
              <a:rPr lang="en-US" sz="2500" cap="small" dirty="0">
                <a:solidFill>
                  <a:schemeClr val="tx1"/>
                </a:solidFill>
              </a:rPr>
              <a:t> </a:t>
            </a:r>
            <a:r>
              <a:rPr lang="en-US" sz="2500" cap="small" dirty="0" err="1">
                <a:solidFill>
                  <a:schemeClr val="tx1"/>
                </a:solidFill>
              </a:rPr>
              <a:t>வேலை</a:t>
            </a:r>
            <a:r>
              <a:rPr lang="en-US" sz="2500" cap="small" dirty="0">
                <a:solidFill>
                  <a:schemeClr val="tx1"/>
                </a:solidFill>
              </a:rPr>
              <a:t> </a:t>
            </a:r>
            <a:r>
              <a:rPr lang="en-US" sz="2500" cap="small" dirty="0" err="1">
                <a:solidFill>
                  <a:schemeClr val="tx1"/>
                </a:solidFill>
              </a:rPr>
              <a:t>புரிகிறார்</a:t>
            </a:r>
            <a:r>
              <a:rPr lang="en-US" sz="2500" cap="small" dirty="0">
                <a:solidFill>
                  <a:schemeClr val="tx1"/>
                </a:solidFill>
              </a:rPr>
              <a:t> </a:t>
            </a:r>
            <a:r>
              <a:rPr lang="en-US" sz="2500" cap="small" dirty="0" err="1">
                <a:solidFill>
                  <a:schemeClr val="tx1"/>
                </a:solidFill>
              </a:rPr>
              <a:t>மற்றும்</a:t>
            </a:r>
            <a:r>
              <a:rPr lang="en-US" sz="2500" cap="small" dirty="0">
                <a:solidFill>
                  <a:schemeClr val="tx1"/>
                </a:solidFill>
              </a:rPr>
              <a:t> </a:t>
            </a:r>
            <a:r>
              <a:rPr lang="en-US" sz="2500" cap="small" dirty="0" err="1">
                <a:solidFill>
                  <a:schemeClr val="tx1"/>
                </a:solidFill>
              </a:rPr>
              <a:t>ஹோலி</a:t>
            </a:r>
            <a:r>
              <a:rPr lang="en-US" sz="2500" cap="small" dirty="0">
                <a:solidFill>
                  <a:schemeClr val="tx1"/>
                </a:solidFill>
              </a:rPr>
              <a:t> </a:t>
            </a:r>
            <a:r>
              <a:rPr lang="en-US" sz="2500" cap="small" dirty="0" err="1">
                <a:solidFill>
                  <a:schemeClr val="tx1"/>
                </a:solidFill>
              </a:rPr>
              <a:t>பண்டிகைக்கென</a:t>
            </a:r>
            <a:r>
              <a:rPr lang="en-US" sz="2500" cap="small" dirty="0">
                <a:solidFill>
                  <a:schemeClr val="tx1"/>
                </a:solidFill>
              </a:rPr>
              <a:t> </a:t>
            </a:r>
            <a:r>
              <a:rPr lang="en-US" sz="2500" cap="small" dirty="0" err="1">
                <a:solidFill>
                  <a:schemeClr val="tx1"/>
                </a:solidFill>
              </a:rPr>
              <a:t>அவர்</a:t>
            </a:r>
            <a:r>
              <a:rPr lang="en-US" sz="2500" cap="small" dirty="0">
                <a:solidFill>
                  <a:schemeClr val="tx1"/>
                </a:solidFill>
              </a:rPr>
              <a:t> </a:t>
            </a:r>
            <a:r>
              <a:rPr lang="en-US" sz="2500" cap="small" dirty="0" err="1">
                <a:solidFill>
                  <a:schemeClr val="tx1"/>
                </a:solidFill>
              </a:rPr>
              <a:t>தனது</a:t>
            </a:r>
            <a:r>
              <a:rPr lang="en-US" sz="2500" cap="small" dirty="0">
                <a:solidFill>
                  <a:schemeClr val="tx1"/>
                </a:solidFill>
              </a:rPr>
              <a:t> </a:t>
            </a:r>
            <a:r>
              <a:rPr lang="en-US" sz="2500" cap="small" dirty="0" err="1">
                <a:solidFill>
                  <a:schemeClr val="tx1"/>
                </a:solidFill>
              </a:rPr>
              <a:t>ஊருக்கு</a:t>
            </a:r>
            <a:r>
              <a:rPr lang="en-US" sz="2500" cap="small" dirty="0">
                <a:solidFill>
                  <a:schemeClr val="tx1"/>
                </a:solidFill>
              </a:rPr>
              <a:t> </a:t>
            </a:r>
            <a:r>
              <a:rPr lang="en-US" sz="2500" cap="small" dirty="0" err="1">
                <a:solidFill>
                  <a:schemeClr val="tx1"/>
                </a:solidFill>
              </a:rPr>
              <a:t>திரும்பியுள்ளார்</a:t>
            </a:r>
            <a:r>
              <a:rPr lang="en-US" sz="2500" cap="small" dirty="0">
                <a:solidFill>
                  <a:schemeClr val="tx1"/>
                </a:solidFill>
              </a:rPr>
              <a:t>, </a:t>
            </a:r>
            <a:r>
              <a:rPr lang="en-US" sz="2500" cap="small" dirty="0" err="1">
                <a:solidFill>
                  <a:schemeClr val="tx1"/>
                </a:solidFill>
              </a:rPr>
              <a:t>அவருக்கு</a:t>
            </a:r>
            <a:r>
              <a:rPr lang="en-US" sz="2500" cap="small" dirty="0">
                <a:solidFill>
                  <a:schemeClr val="tx1"/>
                </a:solidFill>
              </a:rPr>
              <a:t> COVID-19 </a:t>
            </a:r>
            <a:r>
              <a:rPr lang="en-US" sz="2500" cap="small" dirty="0" err="1">
                <a:solidFill>
                  <a:schemeClr val="tx1"/>
                </a:solidFill>
              </a:rPr>
              <a:t>இருப்பதாக</a:t>
            </a:r>
            <a:r>
              <a:rPr lang="en-US" sz="2500" cap="small" dirty="0">
                <a:solidFill>
                  <a:schemeClr val="tx1"/>
                </a:solidFill>
              </a:rPr>
              <a:t> </a:t>
            </a:r>
            <a:r>
              <a:rPr lang="en-US" sz="2500" cap="small" dirty="0" err="1">
                <a:solidFill>
                  <a:schemeClr val="tx1"/>
                </a:solidFill>
              </a:rPr>
              <a:t>உறுதிபடுத்தப்பட்டுள்ளது</a:t>
            </a:r>
            <a:r>
              <a:rPr lang="en-US" sz="2500" cap="small" dirty="0">
                <a:solidFill>
                  <a:schemeClr val="tx1"/>
                </a:solidFill>
              </a:rPr>
              <a:t>.  </a:t>
            </a:r>
            <a:r>
              <a:rPr lang="en-US" sz="2500" cap="small" dirty="0" err="1">
                <a:solidFill>
                  <a:schemeClr val="tx1"/>
                </a:solidFill>
              </a:rPr>
              <a:t>இப்பொழுது</a:t>
            </a:r>
            <a:r>
              <a:rPr lang="en-US" sz="2500" cap="small" dirty="0">
                <a:solidFill>
                  <a:schemeClr val="tx1"/>
                </a:solidFill>
              </a:rPr>
              <a:t> </a:t>
            </a:r>
            <a:r>
              <a:rPr lang="en-US" sz="2500" cap="small" dirty="0" err="1">
                <a:solidFill>
                  <a:schemeClr val="tx1"/>
                </a:solidFill>
              </a:rPr>
              <a:t>அவரது</a:t>
            </a:r>
            <a:r>
              <a:rPr lang="en-US" sz="2500" cap="small" dirty="0">
                <a:solidFill>
                  <a:schemeClr val="tx1"/>
                </a:solidFill>
              </a:rPr>
              <a:t> </a:t>
            </a:r>
            <a:r>
              <a:rPr lang="en-US" sz="2500" cap="small" dirty="0" err="1">
                <a:solidFill>
                  <a:schemeClr val="tx1"/>
                </a:solidFill>
              </a:rPr>
              <a:t>குடும்பத்தினர்</a:t>
            </a:r>
            <a:r>
              <a:rPr lang="en-US" sz="2500" cap="small" dirty="0">
                <a:solidFill>
                  <a:schemeClr val="tx1"/>
                </a:solidFill>
              </a:rPr>
              <a:t> </a:t>
            </a:r>
            <a:r>
              <a:rPr lang="en-US" sz="2500" cap="small" dirty="0" err="1">
                <a:solidFill>
                  <a:schemeClr val="tx1"/>
                </a:solidFill>
              </a:rPr>
              <a:t>கவலையில்</a:t>
            </a:r>
            <a:r>
              <a:rPr lang="en-US" sz="2500" cap="small" dirty="0">
                <a:solidFill>
                  <a:schemeClr val="tx1"/>
                </a:solidFill>
              </a:rPr>
              <a:t> </a:t>
            </a:r>
            <a:r>
              <a:rPr lang="en-US" sz="2500" cap="small" dirty="0" err="1">
                <a:solidFill>
                  <a:schemeClr val="tx1"/>
                </a:solidFill>
              </a:rPr>
              <a:t>ஆழ்ந்தனர்</a:t>
            </a:r>
            <a:r>
              <a:rPr lang="en-US" sz="2500" cap="small" dirty="0">
                <a:solidFill>
                  <a:schemeClr val="tx1"/>
                </a:solidFill>
              </a:rPr>
              <a:t>.</a:t>
            </a:r>
            <a:r>
              <a:rPr lang="en-IN" sz="2500" cap="small" dirty="0">
                <a:solidFill>
                  <a:schemeClr val="tx1"/>
                </a:solidFill>
              </a:rPr>
              <a:t> </a:t>
            </a:r>
            <a:r>
              <a:rPr lang="en-US" sz="2500" dirty="0">
                <a:solidFill>
                  <a:schemeClr val="tx1"/>
                </a:solidFill>
                <a:latin typeface="Arial" panose="020B0604020202020204" pitchFamily="34" charset="0"/>
                <a:cs typeface="Arial" panose="020B0604020202020204" pitchFamily="34" charset="0"/>
              </a:rPr>
              <a:t>.</a:t>
            </a:r>
          </a:p>
        </p:txBody>
      </p:sp>
      <p:sp>
        <p:nvSpPr>
          <p:cNvPr id="584" name="Rounded Rectangle"/>
          <p:cNvSpPr/>
          <p:nvPr/>
        </p:nvSpPr>
        <p:spPr>
          <a:xfrm>
            <a:off x="13019912" y="454085"/>
            <a:ext cx="4556888" cy="1021625"/>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85" name="ANSWERS"/>
          <p:cNvSpPr txBox="1"/>
          <p:nvPr/>
        </p:nvSpPr>
        <p:spPr>
          <a:xfrm>
            <a:off x="13606972" y="576545"/>
            <a:ext cx="3082082"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defRPr sz="3200" spc="96">
                <a:solidFill>
                  <a:srgbClr val="002135"/>
                </a:solidFill>
              </a:defRPr>
            </a:lvl1pPr>
          </a:lstStyle>
          <a:p>
            <a:r>
              <a:rPr lang="en-US" sz="4000" b="0" dirty="0" err="1"/>
              <a:t>பதில்கள்</a:t>
            </a:r>
            <a:r>
              <a:rPr lang="en-IN" sz="4000" b="0" dirty="0"/>
              <a:t> </a:t>
            </a:r>
            <a:endParaRPr sz="4000" b="0" dirty="0">
              <a:latin typeface="Arial" panose="020B0604020202020204" pitchFamily="34" charset="0"/>
              <a:cs typeface="Arial" panose="020B0604020202020204" pitchFamily="34" charset="0"/>
            </a:endParaRPr>
          </a:p>
        </p:txBody>
      </p:sp>
      <p:sp>
        <p:nvSpPr>
          <p:cNvPr id="586" name="Ensure that all members in the family have been given the advise to follow…"/>
          <p:cNvSpPr txBox="1"/>
          <p:nvPr/>
        </p:nvSpPr>
        <p:spPr>
          <a:xfrm>
            <a:off x="13000969" y="1721438"/>
            <a:ext cx="11083021" cy="9335889"/>
          </a:xfrm>
          <a:prstGeom prst="rect">
            <a:avLst/>
          </a:prstGeom>
          <a:solidFill>
            <a:schemeClr val="accent1">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en-US" b="0" dirty="0" err="1"/>
              <a:t>குடும்ப</a:t>
            </a:r>
            <a:r>
              <a:rPr lang="en-US" b="0" dirty="0"/>
              <a:t> </a:t>
            </a:r>
            <a:r>
              <a:rPr lang="en-US" b="0" dirty="0" err="1"/>
              <a:t>உறுப்பினர்கள்</a:t>
            </a:r>
            <a:r>
              <a:rPr lang="en-US" b="0" dirty="0"/>
              <a:t> </a:t>
            </a:r>
            <a:r>
              <a:rPr lang="en-US" b="0" dirty="0" err="1"/>
              <a:t>அனைவருக்கும்</a:t>
            </a:r>
            <a:r>
              <a:rPr lang="en-US" b="0" dirty="0"/>
              <a:t> </a:t>
            </a:r>
            <a:r>
              <a:rPr lang="en-US" b="0" dirty="0" err="1"/>
              <a:t>பின்பற்ற</a:t>
            </a:r>
            <a:r>
              <a:rPr lang="en-US" b="0" dirty="0"/>
              <a:t> </a:t>
            </a:r>
            <a:r>
              <a:rPr lang="en-US" b="0" dirty="0" err="1"/>
              <a:t>வேண்டியவை</a:t>
            </a:r>
            <a:r>
              <a:rPr lang="en-US" b="0" dirty="0"/>
              <a:t> </a:t>
            </a:r>
            <a:r>
              <a:rPr lang="en-US" b="0" dirty="0" err="1"/>
              <a:t>குறித்து</a:t>
            </a:r>
            <a:r>
              <a:rPr lang="en-US" b="0" dirty="0"/>
              <a:t> </a:t>
            </a:r>
            <a:r>
              <a:rPr lang="en-US" b="0" dirty="0" err="1"/>
              <a:t>ஆலோசனை</a:t>
            </a:r>
            <a:r>
              <a:rPr lang="en-US" b="0" dirty="0"/>
              <a:t> </a:t>
            </a:r>
            <a:r>
              <a:rPr lang="en-US" b="0" dirty="0" err="1"/>
              <a:t>வழங்கப்படுவதை</a:t>
            </a:r>
            <a:r>
              <a:rPr lang="en-US" b="0" dirty="0"/>
              <a:t> </a:t>
            </a:r>
            <a:r>
              <a:rPr lang="en-US" b="0" dirty="0" err="1"/>
              <a:t>உறுதிபடுத்துதல்</a:t>
            </a:r>
            <a:endParaRPr lang="en-IN" b="0" dirty="0"/>
          </a:p>
          <a:p>
            <a:pPr marL="457200" lvl="0" indent="-457200" algn="l">
              <a:buFont typeface="Arial" panose="020B0604020202020204" pitchFamily="34" charset="0"/>
              <a:buChar char="•"/>
            </a:pPr>
            <a:r>
              <a:rPr lang="en-US" b="0" dirty="0" err="1"/>
              <a:t>ஏதேனும்</a:t>
            </a:r>
            <a:r>
              <a:rPr lang="en-US" b="0" dirty="0"/>
              <a:t> </a:t>
            </a:r>
            <a:r>
              <a:rPr lang="en-US" b="0" dirty="0" err="1"/>
              <a:t>உதவி</a:t>
            </a:r>
            <a:r>
              <a:rPr lang="en-US" b="0" dirty="0"/>
              <a:t> </a:t>
            </a:r>
            <a:r>
              <a:rPr lang="en-US" b="0" dirty="0" err="1"/>
              <a:t>தேவையா</a:t>
            </a:r>
            <a:r>
              <a:rPr lang="en-US" b="0" dirty="0"/>
              <a:t> </a:t>
            </a:r>
            <a:r>
              <a:rPr lang="en-US" b="0" dirty="0" err="1"/>
              <a:t>என்று</a:t>
            </a:r>
            <a:r>
              <a:rPr lang="en-US" b="0" dirty="0"/>
              <a:t> </a:t>
            </a:r>
            <a:r>
              <a:rPr lang="en-US" b="0" dirty="0" err="1"/>
              <a:t>விசாரணை</a:t>
            </a:r>
            <a:endParaRPr lang="en-IN" b="0" dirty="0"/>
          </a:p>
          <a:p>
            <a:pPr marL="457200" lvl="0" indent="-457200" algn="l">
              <a:buFont typeface="Arial" panose="020B0604020202020204" pitchFamily="34" charset="0"/>
              <a:buChar char="•"/>
            </a:pPr>
            <a:r>
              <a:rPr lang="en-US" b="0" dirty="0" err="1"/>
              <a:t>வீட்டில்</a:t>
            </a:r>
            <a:r>
              <a:rPr lang="en-US" b="0" dirty="0"/>
              <a:t> </a:t>
            </a:r>
            <a:r>
              <a:rPr lang="en-US" b="0" dirty="0" err="1"/>
              <a:t>தனிமைப்படுத்தப்பட்டு</a:t>
            </a:r>
            <a:r>
              <a:rPr lang="en-US" b="0" dirty="0"/>
              <a:t> </a:t>
            </a:r>
            <a:r>
              <a:rPr lang="en-US" b="0" dirty="0" err="1"/>
              <a:t>இருக்கையில்</a:t>
            </a:r>
            <a:r>
              <a:rPr lang="en-US" b="0" dirty="0"/>
              <a:t>, </a:t>
            </a:r>
            <a:r>
              <a:rPr lang="en-US" b="0" dirty="0" err="1"/>
              <a:t>அவர்களுக்குத்</a:t>
            </a:r>
            <a:r>
              <a:rPr lang="en-US" b="0" dirty="0"/>
              <a:t> </a:t>
            </a:r>
            <a:r>
              <a:rPr lang="en-US" b="0" dirty="0" err="1"/>
              <a:t>தேவையான</a:t>
            </a:r>
            <a:r>
              <a:rPr lang="en-US" b="0" dirty="0"/>
              <a:t> </a:t>
            </a:r>
            <a:r>
              <a:rPr lang="en-US" b="0" dirty="0" err="1"/>
              <a:t>மளிகை</a:t>
            </a:r>
            <a:r>
              <a:rPr lang="en-US" b="0" dirty="0"/>
              <a:t> </a:t>
            </a:r>
            <a:r>
              <a:rPr lang="en-US" b="0" dirty="0" err="1"/>
              <a:t>சாமான்கள்</a:t>
            </a:r>
            <a:r>
              <a:rPr lang="en-US" b="0" dirty="0"/>
              <a:t>  </a:t>
            </a:r>
            <a:r>
              <a:rPr lang="en-US" b="0" dirty="0" err="1"/>
              <a:t>அல்லது</a:t>
            </a:r>
            <a:r>
              <a:rPr lang="en-US" b="0" dirty="0"/>
              <a:t> </a:t>
            </a:r>
            <a:r>
              <a:rPr lang="en-US" b="0" dirty="0" err="1"/>
              <a:t>காய்கறிகள்</a:t>
            </a:r>
            <a:r>
              <a:rPr lang="en-US" b="0" dirty="0"/>
              <a:t> </a:t>
            </a:r>
            <a:r>
              <a:rPr lang="en-US" b="0" dirty="0" err="1"/>
              <a:t>போன்ற</a:t>
            </a:r>
            <a:r>
              <a:rPr lang="en-US" b="0" dirty="0"/>
              <a:t> </a:t>
            </a:r>
            <a:r>
              <a:rPr lang="en-US" b="0" dirty="0" err="1"/>
              <a:t>தினசரி</a:t>
            </a:r>
            <a:r>
              <a:rPr lang="en-US" b="0" dirty="0"/>
              <a:t>  </a:t>
            </a:r>
            <a:r>
              <a:rPr lang="en-US" b="0" dirty="0" err="1"/>
              <a:t>சப்ளைகளை</a:t>
            </a:r>
            <a:r>
              <a:rPr lang="en-US" b="0" dirty="0"/>
              <a:t> </a:t>
            </a:r>
            <a:r>
              <a:rPr lang="en-US" b="0" dirty="0" err="1"/>
              <a:t>பெற</a:t>
            </a:r>
            <a:r>
              <a:rPr lang="en-US" b="0" dirty="0"/>
              <a:t> </a:t>
            </a:r>
            <a:r>
              <a:rPr lang="en-US" b="0" dirty="0" err="1"/>
              <a:t>உதவுதல்</a:t>
            </a:r>
            <a:endParaRPr lang="en-IN" b="0" dirty="0"/>
          </a:p>
          <a:p>
            <a:pPr marL="457200" lvl="0" indent="-457200" algn="l">
              <a:buFont typeface="Arial" panose="020B0604020202020204" pitchFamily="34" charset="0"/>
              <a:buChar char="•"/>
            </a:pPr>
            <a:r>
              <a:rPr lang="en-US" b="0" dirty="0" err="1"/>
              <a:t>கை</a:t>
            </a:r>
            <a:r>
              <a:rPr lang="en-US" b="0" dirty="0"/>
              <a:t> </a:t>
            </a:r>
            <a:r>
              <a:rPr lang="en-US" b="0" dirty="0" err="1"/>
              <a:t>சுகாதாரம்</a:t>
            </a:r>
            <a:r>
              <a:rPr lang="en-US" b="0" dirty="0"/>
              <a:t> </a:t>
            </a:r>
            <a:r>
              <a:rPr lang="en-US" b="0" dirty="0" err="1"/>
              <a:t>மற்றும்</a:t>
            </a:r>
            <a:r>
              <a:rPr lang="en-US" b="0" dirty="0"/>
              <a:t> </a:t>
            </a:r>
            <a:r>
              <a:rPr lang="en-US" b="0" dirty="0" err="1"/>
              <a:t>சுவாச</a:t>
            </a:r>
            <a:r>
              <a:rPr lang="en-US" b="0" dirty="0"/>
              <a:t> </a:t>
            </a:r>
            <a:r>
              <a:rPr lang="en-US" b="0" dirty="0" err="1"/>
              <a:t>சுகாதாரம்</a:t>
            </a:r>
            <a:r>
              <a:rPr lang="en-US" b="0" dirty="0"/>
              <a:t> </a:t>
            </a:r>
            <a:r>
              <a:rPr lang="en-US" b="0" dirty="0" err="1"/>
              <a:t>பற்றிய</a:t>
            </a:r>
            <a:r>
              <a:rPr lang="en-US" b="0" dirty="0"/>
              <a:t> </a:t>
            </a:r>
            <a:r>
              <a:rPr lang="en-US" b="0" dirty="0" err="1"/>
              <a:t>புரிந்துகொள்ளலை</a:t>
            </a:r>
            <a:r>
              <a:rPr lang="en-US" b="0" dirty="0"/>
              <a:t> </a:t>
            </a:r>
            <a:r>
              <a:rPr lang="en-US" b="0" dirty="0" err="1"/>
              <a:t>சோதித்தல்</a:t>
            </a:r>
            <a:endParaRPr lang="en-IN" b="0" dirty="0"/>
          </a:p>
          <a:p>
            <a:pPr marL="457200" lvl="0" indent="-457200" algn="l">
              <a:buFont typeface="Arial" panose="020B0604020202020204" pitchFamily="34" charset="0"/>
              <a:buChar char="•"/>
            </a:pPr>
            <a:r>
              <a:rPr lang="en-US" b="0" dirty="0" err="1"/>
              <a:t>நோய்</a:t>
            </a:r>
            <a:r>
              <a:rPr lang="en-US" b="0" dirty="0"/>
              <a:t> </a:t>
            </a:r>
            <a:r>
              <a:rPr lang="en-US" b="0" dirty="0" err="1"/>
              <a:t>உறுதி</a:t>
            </a:r>
            <a:r>
              <a:rPr lang="en-US" b="0" dirty="0"/>
              <a:t> </a:t>
            </a:r>
            <a:r>
              <a:rPr lang="en-US" b="0" dirty="0" err="1"/>
              <a:t>செய்யப்பட்ட</a:t>
            </a:r>
            <a:r>
              <a:rPr lang="en-US" b="0" dirty="0"/>
              <a:t> </a:t>
            </a:r>
            <a:r>
              <a:rPr lang="en-US" b="0" dirty="0" err="1"/>
              <a:t>குடும்ப</a:t>
            </a:r>
            <a:r>
              <a:rPr lang="en-US" b="0" dirty="0"/>
              <a:t> </a:t>
            </a:r>
            <a:r>
              <a:rPr lang="en-US" b="0" dirty="0" err="1"/>
              <a:t>உறுப்பினரால்</a:t>
            </a:r>
            <a:r>
              <a:rPr lang="en-US" b="0" dirty="0"/>
              <a:t> </a:t>
            </a:r>
            <a:r>
              <a:rPr lang="en-US" b="0" dirty="0" err="1"/>
              <a:t>உபயோகிக்கப்பட்ட</a:t>
            </a:r>
            <a:r>
              <a:rPr lang="en-US" b="0" dirty="0"/>
              <a:t> </a:t>
            </a:r>
            <a:r>
              <a:rPr lang="en-US" b="0" dirty="0" err="1"/>
              <a:t>எல்லா</a:t>
            </a:r>
            <a:r>
              <a:rPr lang="en-US" b="0" dirty="0"/>
              <a:t> </a:t>
            </a:r>
            <a:r>
              <a:rPr lang="en-US" b="0" dirty="0" err="1"/>
              <a:t>உடைகள்</a:t>
            </a:r>
            <a:r>
              <a:rPr lang="en-US" b="0" dirty="0"/>
              <a:t> </a:t>
            </a:r>
            <a:r>
              <a:rPr lang="en-US" b="0" dirty="0" err="1"/>
              <a:t>மற்றும்</a:t>
            </a:r>
            <a:r>
              <a:rPr lang="en-US" b="0" dirty="0"/>
              <a:t> </a:t>
            </a:r>
            <a:r>
              <a:rPr lang="en-US" b="0" dirty="0" err="1"/>
              <a:t>வீட்டுப்</a:t>
            </a:r>
            <a:r>
              <a:rPr lang="en-US" b="0" dirty="0"/>
              <a:t> </a:t>
            </a:r>
            <a:r>
              <a:rPr lang="en-US" b="0" dirty="0" err="1"/>
              <a:t>பொருட்களும்</a:t>
            </a:r>
            <a:r>
              <a:rPr lang="en-US" b="0" dirty="0"/>
              <a:t> </a:t>
            </a:r>
            <a:r>
              <a:rPr lang="en-US" b="0" dirty="0" err="1"/>
              <a:t>தொற்று</a:t>
            </a:r>
            <a:r>
              <a:rPr lang="en-US" b="0" dirty="0"/>
              <a:t> </a:t>
            </a:r>
            <a:r>
              <a:rPr lang="en-US" b="0" dirty="0" err="1"/>
              <a:t>பாதிப்பு</a:t>
            </a:r>
            <a:r>
              <a:rPr lang="en-US" b="0" dirty="0"/>
              <a:t> </a:t>
            </a:r>
            <a:r>
              <a:rPr lang="en-US" b="0" dirty="0" err="1"/>
              <a:t>இல்லாமல்</a:t>
            </a:r>
            <a:r>
              <a:rPr lang="en-US" b="0" dirty="0"/>
              <a:t> </a:t>
            </a:r>
            <a:r>
              <a:rPr lang="en-US" b="0" dirty="0" err="1"/>
              <a:t>உள்ளதா</a:t>
            </a:r>
            <a:r>
              <a:rPr lang="en-US" b="0" dirty="0"/>
              <a:t> </a:t>
            </a:r>
            <a:r>
              <a:rPr lang="en-US" b="0" dirty="0" err="1"/>
              <a:t>என்று</a:t>
            </a:r>
            <a:r>
              <a:rPr lang="en-US" b="0" dirty="0"/>
              <a:t> </a:t>
            </a:r>
            <a:r>
              <a:rPr lang="en-US" b="0" dirty="0" err="1"/>
              <a:t>சோதிக்கவும்</a:t>
            </a:r>
            <a:r>
              <a:rPr lang="en-US" b="0" dirty="0"/>
              <a:t>. </a:t>
            </a:r>
            <a:endParaRPr lang="en-IN" b="0" dirty="0"/>
          </a:p>
          <a:p>
            <a:pPr marL="457200" indent="-457200" algn="l">
              <a:buFont typeface="Arial" panose="020B0604020202020204" pitchFamily="34" charset="0"/>
              <a:buChar char="•"/>
            </a:pPr>
            <a:r>
              <a:rPr lang="en-US" b="0" dirty="0" err="1"/>
              <a:t>குடும்ப</a:t>
            </a:r>
            <a:r>
              <a:rPr lang="en-US" b="0" dirty="0"/>
              <a:t> </a:t>
            </a:r>
            <a:r>
              <a:rPr lang="en-US" b="0" dirty="0" err="1"/>
              <a:t>உறுப்பினர்களுடன்</a:t>
            </a:r>
            <a:r>
              <a:rPr lang="en-US" b="0" dirty="0"/>
              <a:t> </a:t>
            </a:r>
            <a:r>
              <a:rPr lang="en-US" b="0" dirty="0" err="1"/>
              <a:t>மொபைலில்</a:t>
            </a:r>
            <a:r>
              <a:rPr lang="en-US" b="0" dirty="0"/>
              <a:t> </a:t>
            </a:r>
            <a:r>
              <a:rPr lang="en-US" b="0" dirty="0" err="1"/>
              <a:t>மட்டுமே</a:t>
            </a:r>
            <a:r>
              <a:rPr lang="en-US" b="0" dirty="0"/>
              <a:t> </a:t>
            </a:r>
            <a:r>
              <a:rPr lang="en-US" b="0" dirty="0" err="1"/>
              <a:t>பேச</a:t>
            </a:r>
            <a:r>
              <a:rPr lang="en-US" b="0" dirty="0"/>
              <a:t> </a:t>
            </a:r>
            <a:r>
              <a:rPr lang="en-US" b="0" dirty="0" err="1"/>
              <a:t>முடிந்தாலும்</a:t>
            </a:r>
            <a:r>
              <a:rPr lang="en-US" b="0" dirty="0"/>
              <a:t> </a:t>
            </a:r>
            <a:r>
              <a:rPr lang="en-US" b="0" dirty="0" err="1"/>
              <a:t>கூட</a:t>
            </a:r>
            <a:r>
              <a:rPr lang="en-US" b="0" dirty="0"/>
              <a:t> </a:t>
            </a:r>
            <a:r>
              <a:rPr lang="en-US" b="0" dirty="0" err="1"/>
              <a:t>பரவாயில்லை</a:t>
            </a:r>
            <a:r>
              <a:rPr lang="en-US" b="0" dirty="0"/>
              <a:t>, </a:t>
            </a:r>
            <a:r>
              <a:rPr lang="en-US" b="0" dirty="0" err="1"/>
              <a:t>அவர்களுடன்</a:t>
            </a:r>
            <a:r>
              <a:rPr lang="en-US" b="0" dirty="0"/>
              <a:t> </a:t>
            </a:r>
            <a:r>
              <a:rPr lang="en-US" b="0" dirty="0" err="1"/>
              <a:t>பேசி</a:t>
            </a:r>
            <a:r>
              <a:rPr lang="en-US" b="0" dirty="0"/>
              <a:t>, </a:t>
            </a:r>
            <a:r>
              <a:rPr lang="en-US" b="0" dirty="0" err="1"/>
              <a:t>குடும்பத்தின்</a:t>
            </a:r>
            <a:r>
              <a:rPr lang="en-US" b="0" dirty="0"/>
              <a:t> </a:t>
            </a:r>
            <a:r>
              <a:rPr lang="en-US" b="0" dirty="0" err="1"/>
              <a:t>பிற</a:t>
            </a:r>
            <a:r>
              <a:rPr lang="en-US" b="0" dirty="0"/>
              <a:t> </a:t>
            </a:r>
            <a:r>
              <a:rPr lang="en-US" b="0" dirty="0" err="1"/>
              <a:t>நண்பர்களையும்</a:t>
            </a:r>
            <a:r>
              <a:rPr lang="en-US" b="0" dirty="0"/>
              <a:t> </a:t>
            </a:r>
            <a:r>
              <a:rPr lang="en-US" b="0" dirty="0" err="1"/>
              <a:t>போனில்</a:t>
            </a:r>
            <a:r>
              <a:rPr lang="en-US" b="0" dirty="0"/>
              <a:t> </a:t>
            </a:r>
            <a:r>
              <a:rPr lang="en-US" b="0" dirty="0" err="1"/>
              <a:t>பேச</a:t>
            </a:r>
            <a:r>
              <a:rPr lang="en-US" b="0" dirty="0"/>
              <a:t> </a:t>
            </a:r>
            <a:r>
              <a:rPr lang="en-US" b="0" dirty="0" err="1"/>
              <a:t>ஊக்கப்படுத்துங்கள்</a:t>
            </a:r>
            <a:r>
              <a:rPr lang="en-US" b="0" dirty="0"/>
              <a:t>.  </a:t>
            </a:r>
            <a:r>
              <a:rPr lang="en-US" b="0" dirty="0" err="1"/>
              <a:t>அவர்கள்</a:t>
            </a:r>
            <a:r>
              <a:rPr lang="en-US" b="0" dirty="0"/>
              <a:t> </a:t>
            </a:r>
            <a:r>
              <a:rPr lang="en-US" b="0" dirty="0" err="1"/>
              <a:t>தனிமைப்படுத்தப்பட்ட</a:t>
            </a:r>
            <a:r>
              <a:rPr lang="en-US" b="0" dirty="0"/>
              <a:t> </a:t>
            </a:r>
            <a:r>
              <a:rPr lang="en-US" b="0" dirty="0" err="1"/>
              <a:t>உணர்வை</a:t>
            </a:r>
            <a:r>
              <a:rPr lang="en-US" b="0" dirty="0"/>
              <a:t> </a:t>
            </a:r>
            <a:r>
              <a:rPr lang="en-US" b="0" dirty="0" err="1"/>
              <a:t>சமாளிக்க</a:t>
            </a:r>
            <a:r>
              <a:rPr lang="en-US" b="0" dirty="0"/>
              <a:t> </a:t>
            </a:r>
            <a:r>
              <a:rPr lang="en-US" b="0" dirty="0" err="1"/>
              <a:t>இது</a:t>
            </a:r>
            <a:r>
              <a:rPr lang="en-US" b="0" dirty="0"/>
              <a:t> </a:t>
            </a:r>
            <a:r>
              <a:rPr lang="en-US" b="0" dirty="0" err="1"/>
              <a:t>உதவும்</a:t>
            </a:r>
            <a:r>
              <a:rPr lang="en-US" b="0" dirty="0"/>
              <a:t>.</a:t>
            </a:r>
            <a:r>
              <a:rPr lang="en-IN" b="0" dirty="0"/>
              <a:t> </a:t>
            </a:r>
            <a:endParaRPr b="0" dirty="0">
              <a:solidFill>
                <a:schemeClr val="tx1"/>
              </a:solidFill>
              <a:latin typeface="Arial" panose="020B0604020202020204" pitchFamily="34" charset="0"/>
              <a:cs typeface="Arial" panose="020B0604020202020204" pitchFamily="34" charset="0"/>
            </a:endParaRPr>
          </a:p>
        </p:txBody>
      </p:sp>
      <p:grpSp>
        <p:nvGrpSpPr>
          <p:cNvPr id="592" name="Group"/>
          <p:cNvGrpSpPr/>
          <p:nvPr/>
        </p:nvGrpSpPr>
        <p:grpSpPr>
          <a:xfrm>
            <a:off x="1086083" y="5802713"/>
            <a:ext cx="10087568" cy="6081379"/>
            <a:chOff x="0" y="854042"/>
            <a:chExt cx="10204607" cy="6379196"/>
          </a:xfrm>
        </p:grpSpPr>
        <p:pic>
          <p:nvPicPr>
            <p:cNvPr id="587"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98185" y="1868588"/>
              <a:ext cx="2663763" cy="3872599"/>
            </a:xfrm>
            <a:prstGeom prst="rect">
              <a:avLst/>
            </a:prstGeom>
            <a:ln w="12700" cap="flat">
              <a:noFill/>
              <a:miter lim="400000"/>
            </a:ln>
            <a:effectLst/>
          </p:spPr>
        </p:pic>
        <p:pic>
          <p:nvPicPr>
            <p:cNvPr id="588"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13345" y="854042"/>
              <a:ext cx="2531050" cy="5008943"/>
            </a:xfrm>
            <a:prstGeom prst="rect">
              <a:avLst/>
            </a:prstGeom>
            <a:ln w="12700" cap="flat">
              <a:noFill/>
              <a:miter lim="400000"/>
            </a:ln>
            <a:effectLst/>
          </p:spPr>
        </p:pic>
        <p:grpSp>
          <p:nvGrpSpPr>
            <p:cNvPr id="591" name="Group"/>
            <p:cNvGrpSpPr/>
            <p:nvPr/>
          </p:nvGrpSpPr>
          <p:grpSpPr>
            <a:xfrm>
              <a:off x="0" y="5674859"/>
              <a:ext cx="10204607" cy="1558379"/>
              <a:chOff x="0" y="0"/>
              <a:chExt cx="10204606" cy="1558377"/>
            </a:xfrm>
          </p:grpSpPr>
          <p:sp>
            <p:nvSpPr>
              <p:cNvPr id="589" name="Rounded Rectangle"/>
              <p:cNvSpPr/>
              <p:nvPr/>
            </p:nvSpPr>
            <p:spPr>
              <a:xfrm>
                <a:off x="0" y="0"/>
                <a:ext cx="10204606" cy="1558377"/>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chemeClr val="accent1">
                        <a:lumOff val="-13575"/>
                      </a:schemeClr>
                    </a:solidFill>
                  </a:defRPr>
                </a:pPr>
                <a:endParaRPr b="0" dirty="0">
                  <a:latin typeface="Arial" panose="020B0604020202020204" pitchFamily="34" charset="0"/>
                  <a:cs typeface="Arial" panose="020B0604020202020204" pitchFamily="34" charset="0"/>
                </a:endParaRPr>
              </a:p>
            </p:txBody>
          </p:sp>
          <p:sp>
            <p:nvSpPr>
              <p:cNvPr id="590" name="QUESTION: What will you do?"/>
              <p:cNvSpPr txBox="1"/>
              <p:nvPr/>
            </p:nvSpPr>
            <p:spPr>
              <a:xfrm>
                <a:off x="540646" y="448988"/>
                <a:ext cx="9123314" cy="6241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defRPr sz="3800" cap="all"/>
                </a:lvl1pPr>
              </a:lstStyle>
              <a:p>
                <a:r>
                  <a:rPr lang="en-US" sz="3200" b="0" dirty="0" err="1"/>
                  <a:t>கேள்வி</a:t>
                </a:r>
                <a:r>
                  <a:rPr lang="en-US" sz="3200" b="0" dirty="0"/>
                  <a:t> : </a:t>
                </a:r>
                <a:r>
                  <a:rPr lang="en-US" sz="3200" b="0" dirty="0" err="1"/>
                  <a:t>நீங்கள்</a:t>
                </a:r>
                <a:r>
                  <a:rPr lang="en-US" sz="3200" b="0" dirty="0"/>
                  <a:t> </a:t>
                </a:r>
                <a:r>
                  <a:rPr lang="en-US" sz="3200" b="0" dirty="0" err="1"/>
                  <a:t>என்ன</a:t>
                </a:r>
                <a:r>
                  <a:rPr lang="en-US" sz="3200" b="0" dirty="0"/>
                  <a:t> </a:t>
                </a:r>
                <a:r>
                  <a:rPr lang="en-US" sz="3200" b="0" dirty="0" err="1"/>
                  <a:t>செய்வீர்கள்</a:t>
                </a:r>
                <a:r>
                  <a:rPr lang="en-US" sz="3200" b="0" dirty="0"/>
                  <a:t>?</a:t>
                </a:r>
                <a:r>
                  <a:rPr lang="en-IN" sz="3200" b="0" dirty="0"/>
                  <a:t> </a:t>
                </a:r>
                <a:endParaRPr sz="3200" b="0" dirty="0">
                  <a:latin typeface="Arial" panose="020B0604020202020204" pitchFamily="34" charset="0"/>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blinds(horizontal)">
                                      <p:cBhvr>
                                        <p:cTn id="7" dur="1000"/>
                                        <p:tgtEl>
                                          <p:spTgt spid="57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78"/>
                                        </p:tgtEl>
                                        <p:attrNameLst>
                                          <p:attrName>style.visibility</p:attrName>
                                        </p:attrNameLst>
                                      </p:cBhvr>
                                      <p:to>
                                        <p:strVal val="visible"/>
                                      </p:to>
                                    </p:set>
                                    <p:animEffect transition="in" filter="blinds(horizontal)">
                                      <p:cBhvr>
                                        <p:cTn id="10" dur="1000"/>
                                        <p:tgtEl>
                                          <p:spTgt spid="5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3"/>
                                        </p:tgtEl>
                                        <p:attrNameLst>
                                          <p:attrName>style.visibility</p:attrName>
                                        </p:attrNameLst>
                                      </p:cBhvr>
                                      <p:to>
                                        <p:strVal val="visible"/>
                                      </p:to>
                                    </p:set>
                                    <p:animEffect transition="in" filter="fade">
                                      <p:cBhvr>
                                        <p:cTn id="15" dur="1000"/>
                                        <p:tgtEl>
                                          <p:spTgt spid="5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2"/>
                                        </p:tgtEl>
                                        <p:attrNameLst>
                                          <p:attrName>style.visibility</p:attrName>
                                        </p:attrNameLst>
                                      </p:cBhvr>
                                      <p:to>
                                        <p:strVal val="visible"/>
                                      </p:to>
                                    </p:set>
                                    <p:animEffect transition="in" filter="fade">
                                      <p:cBhvr>
                                        <p:cTn id="20" dur="500"/>
                                        <p:tgtEl>
                                          <p:spTgt spid="59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5"/>
                                        </p:tgtEl>
                                        <p:attrNameLst>
                                          <p:attrName>style.visibility</p:attrName>
                                        </p:attrNameLst>
                                      </p:cBhvr>
                                      <p:to>
                                        <p:strVal val="visible"/>
                                      </p:to>
                                    </p:set>
                                    <p:animEffect transition="in" filter="dissolve">
                                      <p:cBhvr>
                                        <p:cTn id="25" dur="500"/>
                                        <p:tgtEl>
                                          <p:spTgt spid="58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84"/>
                                        </p:tgtEl>
                                        <p:attrNameLst>
                                          <p:attrName>style.visibility</p:attrName>
                                        </p:attrNameLst>
                                      </p:cBhvr>
                                      <p:to>
                                        <p:strVal val="visible"/>
                                      </p:to>
                                    </p:set>
                                    <p:animEffect transition="in" filter="dissolve">
                                      <p:cBhvr>
                                        <p:cTn id="28" dur="500"/>
                                        <p:tgtEl>
                                          <p:spTgt spid="58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86">
                                            <p:bg/>
                                          </p:spTgt>
                                        </p:tgtEl>
                                        <p:attrNameLst>
                                          <p:attrName>style.visibility</p:attrName>
                                        </p:attrNameLst>
                                      </p:cBhvr>
                                      <p:to>
                                        <p:strVal val="visible"/>
                                      </p:to>
                                    </p:set>
                                    <p:animEffect transition="in" filter="dissolve">
                                      <p:cBhvr>
                                        <p:cTn id="33" dur="500"/>
                                        <p:tgtEl>
                                          <p:spTgt spid="586">
                                            <p:bg/>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86">
                                            <p:txEl>
                                              <p:pRg st="0" end="0"/>
                                            </p:txEl>
                                          </p:spTgt>
                                        </p:tgtEl>
                                        <p:attrNameLst>
                                          <p:attrName>style.visibility</p:attrName>
                                        </p:attrNameLst>
                                      </p:cBhvr>
                                      <p:to>
                                        <p:strVal val="visible"/>
                                      </p:to>
                                    </p:set>
                                    <p:animEffect transition="in" filter="dissolve">
                                      <p:cBhvr>
                                        <p:cTn id="38" dur="500"/>
                                        <p:tgtEl>
                                          <p:spTgt spid="58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86">
                                            <p:txEl>
                                              <p:pRg st="1" end="1"/>
                                            </p:txEl>
                                          </p:spTgt>
                                        </p:tgtEl>
                                        <p:attrNameLst>
                                          <p:attrName>style.visibility</p:attrName>
                                        </p:attrNameLst>
                                      </p:cBhvr>
                                      <p:to>
                                        <p:strVal val="visible"/>
                                      </p:to>
                                    </p:set>
                                    <p:animEffect transition="in" filter="dissolve">
                                      <p:cBhvr>
                                        <p:cTn id="43" dur="500"/>
                                        <p:tgtEl>
                                          <p:spTgt spid="58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86">
                                            <p:txEl>
                                              <p:pRg st="2" end="2"/>
                                            </p:txEl>
                                          </p:spTgt>
                                        </p:tgtEl>
                                        <p:attrNameLst>
                                          <p:attrName>style.visibility</p:attrName>
                                        </p:attrNameLst>
                                      </p:cBhvr>
                                      <p:to>
                                        <p:strVal val="visible"/>
                                      </p:to>
                                    </p:set>
                                    <p:animEffect transition="in" filter="dissolve">
                                      <p:cBhvr>
                                        <p:cTn id="48" dur="500"/>
                                        <p:tgtEl>
                                          <p:spTgt spid="58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86">
                                            <p:txEl>
                                              <p:pRg st="3" end="3"/>
                                            </p:txEl>
                                          </p:spTgt>
                                        </p:tgtEl>
                                        <p:attrNameLst>
                                          <p:attrName>style.visibility</p:attrName>
                                        </p:attrNameLst>
                                      </p:cBhvr>
                                      <p:to>
                                        <p:strVal val="visible"/>
                                      </p:to>
                                    </p:set>
                                    <p:animEffect transition="in" filter="dissolve">
                                      <p:cBhvr>
                                        <p:cTn id="53" dur="500"/>
                                        <p:tgtEl>
                                          <p:spTgt spid="58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586">
                                            <p:txEl>
                                              <p:pRg st="4" end="4"/>
                                            </p:txEl>
                                          </p:spTgt>
                                        </p:tgtEl>
                                        <p:attrNameLst>
                                          <p:attrName>style.visibility</p:attrName>
                                        </p:attrNameLst>
                                      </p:cBhvr>
                                      <p:to>
                                        <p:strVal val="visible"/>
                                      </p:to>
                                    </p:set>
                                    <p:animEffect transition="in" filter="dissolve">
                                      <p:cBhvr>
                                        <p:cTn id="58" dur="500"/>
                                        <p:tgtEl>
                                          <p:spTgt spid="58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86">
                                            <p:txEl>
                                              <p:pRg st="5" end="5"/>
                                            </p:txEl>
                                          </p:spTgt>
                                        </p:tgtEl>
                                        <p:attrNameLst>
                                          <p:attrName>style.visibility</p:attrName>
                                        </p:attrNameLst>
                                      </p:cBhvr>
                                      <p:to>
                                        <p:strVal val="visible"/>
                                      </p:to>
                                    </p:set>
                                    <p:animEffect transition="in" filter="dissolve">
                                      <p:cBhvr>
                                        <p:cTn id="63" dur="500"/>
                                        <p:tgtEl>
                                          <p:spTgt spid="5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0" animBg="1"/>
      <p:bldP spid="579" grpId="0" animBg="1"/>
      <p:bldP spid="583" grpId="0" animBg="1"/>
      <p:bldP spid="584" grpId="0" animBg="1"/>
      <p:bldP spid="585" grpId="0" animBg="1"/>
      <p:bldP spid="58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7" name="Group"/>
          <p:cNvGrpSpPr/>
          <p:nvPr/>
        </p:nvGrpSpPr>
        <p:grpSpPr>
          <a:xfrm>
            <a:off x="300010" y="12315300"/>
            <a:ext cx="4601210" cy="995767"/>
            <a:chOff x="0" y="0"/>
            <a:chExt cx="4601208" cy="995765"/>
          </a:xfrm>
        </p:grpSpPr>
        <p:pic>
          <p:nvPicPr>
            <p:cNvPr id="60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0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0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0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0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10" name="Group"/>
          <p:cNvGrpSpPr/>
          <p:nvPr/>
        </p:nvGrpSpPr>
        <p:grpSpPr>
          <a:xfrm>
            <a:off x="23097931" y="13055998"/>
            <a:ext cx="2098870" cy="1540535"/>
            <a:chOff x="0" y="2516"/>
            <a:chExt cx="2098868" cy="1540533"/>
          </a:xfrm>
        </p:grpSpPr>
        <p:sp>
          <p:nvSpPr>
            <p:cNvPr id="608" name="1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60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611"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2" name="SESSION 4"/>
          <p:cNvSpPr txBox="1"/>
          <p:nvPr/>
        </p:nvSpPr>
        <p:spPr>
          <a:xfrm>
            <a:off x="8943514" y="2185282"/>
            <a:ext cx="6496971"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lang="ta-IN" b="0" dirty="0"/>
              <a:t>அமர்வு</a:t>
            </a:r>
            <a:r>
              <a:rPr lang="ta-IN" dirty="0"/>
              <a:t> </a:t>
            </a:r>
            <a:r>
              <a:rPr lang="ta-IN" b="0" dirty="0">
                <a:latin typeface="Arial" panose="020B0604020202020204" pitchFamily="34" charset="0"/>
                <a:cs typeface="Arial" panose="020B0604020202020204" pitchFamily="34" charset="0"/>
              </a:rPr>
              <a:t> 4</a:t>
            </a:r>
          </a:p>
        </p:txBody>
      </p:sp>
      <p:sp>
        <p:nvSpPr>
          <p:cNvPr id="613" name="SUPPORTIVE PUBLIC HEALTH SERVICES: COMMUNITY HOUSEHOLDS"/>
          <p:cNvSpPr txBox="1"/>
          <p:nvPr/>
        </p:nvSpPr>
        <p:spPr>
          <a:xfrm>
            <a:off x="6421990" y="3951558"/>
            <a:ext cx="1154001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ta-IN" b="0" dirty="0"/>
              <a:t>ஆதரவான பொது </a:t>
            </a:r>
            <a:r>
              <a:rPr lang="ta-IN" b="0" dirty="0" err="1"/>
              <a:t>சுகாதார</a:t>
            </a:r>
            <a:r>
              <a:rPr lang="ta-IN" b="0" dirty="0"/>
              <a:t> </a:t>
            </a:r>
            <a:r>
              <a:rPr lang="ta-IN" b="0" dirty="0" err="1"/>
              <a:t>சேவைகள்</a:t>
            </a:r>
            <a:r>
              <a:rPr lang="ta-IN" b="0" dirty="0"/>
              <a:t> : </a:t>
            </a:r>
            <a:r>
              <a:rPr lang="ta-IN" b="0" dirty="0" err="1"/>
              <a:t>சமுதாய</a:t>
            </a:r>
            <a:r>
              <a:rPr lang="ta-IN" b="0" dirty="0"/>
              <a:t> </a:t>
            </a:r>
            <a:r>
              <a:rPr lang="ta-IN" b="0" dirty="0" err="1"/>
              <a:t>வீடுகள்</a:t>
            </a:r>
            <a:r>
              <a:rPr lang="ta-IN" b="0" dirty="0"/>
              <a:t> </a:t>
            </a:r>
            <a:endParaRPr lang="ta-IN" b="0" dirty="0">
              <a:latin typeface="Arial" panose="020B0604020202020204" pitchFamily="34" charset="0"/>
              <a:cs typeface="Arial" panose="020B0604020202020204" pitchFamily="34" charset="0"/>
            </a:endParaRPr>
          </a:p>
        </p:txBody>
      </p:sp>
      <p:sp>
        <p:nvSpPr>
          <p:cNvPr id="614"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65D2A4-D26F-F44F-A741-A2CE8499F89F}"/>
              </a:ext>
            </a:extLst>
          </p:cNvPr>
          <p:cNvGrpSpPr/>
          <p:nvPr/>
        </p:nvGrpSpPr>
        <p:grpSpPr>
          <a:xfrm>
            <a:off x="102217" y="5937438"/>
            <a:ext cx="5941387" cy="5953848"/>
            <a:chOff x="102217" y="5937438"/>
            <a:chExt cx="5941387" cy="5953848"/>
          </a:xfrm>
        </p:grpSpPr>
        <p:sp>
          <p:nvSpPr>
            <p:cNvPr id="594"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98"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5" name="CREATE…"/>
            <p:cNvSpPr txBox="1"/>
            <p:nvPr/>
          </p:nvSpPr>
          <p:spPr>
            <a:xfrm>
              <a:off x="300010" y="10047975"/>
              <a:ext cx="5484186"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800"/>
              </a:pPr>
              <a:r>
                <a:rPr lang="ta-IN" sz="3200" b="0" dirty="0"/>
                <a:t>ஆதரவான </a:t>
              </a:r>
            </a:p>
            <a:p>
              <a:pPr>
                <a:defRPr sz="3800"/>
              </a:pPr>
              <a:r>
                <a:rPr lang="ta-IN" sz="3200" b="0" dirty="0" err="1"/>
                <a:t>சுற்றுச்சூழலை</a:t>
              </a:r>
              <a:r>
                <a:rPr lang="ta-IN" sz="3200" b="0" dirty="0"/>
                <a:t> </a:t>
              </a:r>
            </a:p>
            <a:p>
              <a:pPr>
                <a:defRPr sz="3800"/>
              </a:pPr>
              <a:r>
                <a:rPr lang="ta-IN" sz="3200" b="0" dirty="0" err="1"/>
                <a:t>உருவாக்குங்கள்</a:t>
              </a:r>
              <a:r>
                <a:rPr lang="ta-IN" sz="3200" b="0" dirty="0"/>
                <a:t> </a:t>
              </a:r>
              <a:endParaRPr lang="ta-IN" sz="3200" b="0" dirty="0">
                <a:latin typeface="Arial" panose="020B0604020202020204" pitchFamily="34" charset="0"/>
                <a:cs typeface="Arial" panose="020B0604020202020204" pitchFamily="34" charset="0"/>
              </a:endParaRPr>
            </a:p>
          </p:txBody>
        </p:sp>
        <p:pic>
          <p:nvPicPr>
            <p:cNvPr id="619"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686" y="5937438"/>
              <a:ext cx="4999918" cy="2148026"/>
            </a:xfrm>
            <a:prstGeom prst="rect">
              <a:avLst/>
            </a:prstGeom>
            <a:ln w="12700">
              <a:miter lim="400000"/>
            </a:ln>
          </p:spPr>
        </p:pic>
      </p:grpSp>
      <p:grpSp>
        <p:nvGrpSpPr>
          <p:cNvPr id="5" name="Group 4">
            <a:extLst>
              <a:ext uri="{FF2B5EF4-FFF2-40B4-BE49-F238E27FC236}">
                <a16:creationId xmlns:a16="http://schemas.microsoft.com/office/drawing/2014/main" id="{0575D6BA-9DCA-6E49-9EA2-6CD41EADAD90}"/>
              </a:ext>
            </a:extLst>
          </p:cNvPr>
          <p:cNvGrpSpPr/>
          <p:nvPr/>
        </p:nvGrpSpPr>
        <p:grpSpPr>
          <a:xfrm>
            <a:off x="18426697" y="6205120"/>
            <a:ext cx="5225764" cy="5669975"/>
            <a:chOff x="18426697" y="6205120"/>
            <a:chExt cx="5225764" cy="5669975"/>
          </a:xfrm>
          <a:solidFill>
            <a:schemeClr val="accent1">
              <a:lumMod val="20000"/>
              <a:lumOff val="80000"/>
            </a:schemeClr>
          </a:solidFill>
        </p:grpSpPr>
        <p:sp>
          <p:nvSpPr>
            <p:cNvPr id="597" name="Rounded Rectangle"/>
            <p:cNvSpPr/>
            <p:nvPr/>
          </p:nvSpPr>
          <p:spPr>
            <a:xfrm>
              <a:off x="18426697" y="9768392"/>
              <a:ext cx="5225764"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01"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7" name="HOME CARE"/>
            <p:cNvSpPr txBox="1"/>
            <p:nvPr/>
          </p:nvSpPr>
          <p:spPr>
            <a:xfrm>
              <a:off x="19448250" y="10524225"/>
              <a:ext cx="3326552" cy="595035"/>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spc="-341">
                  <a:solidFill>
                    <a:srgbClr val="FFFFFF"/>
                  </a:solidFill>
                </a:defRPr>
              </a:lvl1pPr>
            </a:lstStyle>
            <a:p>
              <a:r>
                <a:rPr lang="ta-IN" sz="3200" b="0" dirty="0">
                  <a:solidFill>
                    <a:schemeClr val="tx1"/>
                  </a:solidFill>
                </a:rPr>
                <a:t>வீட்டு பராமரிப்பு </a:t>
              </a:r>
              <a:endParaRPr lang="ta-IN" sz="3200" b="0" dirty="0">
                <a:solidFill>
                  <a:schemeClr val="tx1"/>
                </a:solidFill>
                <a:latin typeface="Arial" panose="020B0604020202020204" pitchFamily="34" charset="0"/>
                <a:cs typeface="Arial" panose="020B0604020202020204" pitchFamily="34" charset="0"/>
              </a:endParaRPr>
            </a:p>
          </p:txBody>
        </p:sp>
        <p:pic>
          <p:nvPicPr>
            <p:cNvPr id="620" name="Image" descr="Image"/>
            <p:cNvPicPr>
              <a:picLocks noChangeAspect="1"/>
            </p:cNvPicPr>
            <p:nvPr/>
          </p:nvPicPr>
          <p:blipFill>
            <a:blip r:embed="rId7"/>
            <a:stretch>
              <a:fillRect/>
            </a:stretch>
          </p:blipFill>
          <p:spPr>
            <a:xfrm>
              <a:off x="19448250" y="6205120"/>
              <a:ext cx="3210488" cy="2060886"/>
            </a:xfrm>
            <a:prstGeom prst="rect">
              <a:avLst/>
            </a:prstGeom>
            <a:grpFill/>
            <a:ln w="12700">
              <a:miter lim="400000"/>
            </a:ln>
          </p:spPr>
        </p:pic>
      </p:grpSp>
      <p:grpSp>
        <p:nvGrpSpPr>
          <p:cNvPr id="4" name="Group 3">
            <a:extLst>
              <a:ext uri="{FF2B5EF4-FFF2-40B4-BE49-F238E27FC236}">
                <a16:creationId xmlns:a16="http://schemas.microsoft.com/office/drawing/2014/main" id="{1CDD5C92-2E2B-0F46-8466-F18A2FF4A42B}"/>
              </a:ext>
            </a:extLst>
          </p:cNvPr>
          <p:cNvGrpSpPr/>
          <p:nvPr/>
        </p:nvGrpSpPr>
        <p:grpSpPr>
          <a:xfrm>
            <a:off x="12318536" y="5999846"/>
            <a:ext cx="5855086" cy="5891440"/>
            <a:chOff x="12318536" y="5999846"/>
            <a:chExt cx="5855086" cy="5891440"/>
          </a:xfrm>
        </p:grpSpPr>
        <p:sp>
          <p:nvSpPr>
            <p:cNvPr id="596"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00"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8" name="HOME…"/>
            <p:cNvSpPr txBox="1"/>
            <p:nvPr/>
          </p:nvSpPr>
          <p:spPr>
            <a:xfrm>
              <a:off x="12516941" y="10047976"/>
              <a:ext cx="5491888"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800"/>
              </a:pPr>
              <a:r>
                <a:rPr lang="ta-IN" sz="3200" b="0" dirty="0"/>
                <a:t>வீட்டில் </a:t>
              </a:r>
              <a:r>
                <a:rPr lang="ta-IN" sz="3200" b="0" dirty="0" err="1"/>
                <a:t>தனிமைபடுத்துதல்</a:t>
              </a:r>
              <a:r>
                <a:rPr lang="ta-IN" sz="3200" b="0" dirty="0"/>
                <a:t>- </a:t>
              </a:r>
            </a:p>
            <a:p>
              <a:pPr>
                <a:defRPr sz="3800"/>
              </a:pPr>
              <a:r>
                <a:rPr lang="ta-IN" sz="3200" b="0" dirty="0"/>
                <a:t>குடும்ப உறுப்பினர்கள் </a:t>
              </a:r>
            </a:p>
          </p:txBody>
        </p:sp>
        <p:pic>
          <p:nvPicPr>
            <p:cNvPr id="621" name="Image" descr="Image"/>
            <p:cNvPicPr>
              <a:picLocks noChangeAspect="1"/>
            </p:cNvPicPr>
            <p:nvPr/>
          </p:nvPicPr>
          <p:blipFill>
            <a:blip r:embed="rId8"/>
            <a:stretch>
              <a:fillRect/>
            </a:stretch>
          </p:blipFill>
          <p:spPr>
            <a:xfrm>
              <a:off x="13436801" y="5999846"/>
              <a:ext cx="3618557" cy="2471434"/>
            </a:xfrm>
            <a:prstGeom prst="rect">
              <a:avLst/>
            </a:prstGeom>
            <a:ln w="12700">
              <a:miter lim="400000"/>
            </a:ln>
          </p:spPr>
        </p:pic>
      </p:grpSp>
      <p:grpSp>
        <p:nvGrpSpPr>
          <p:cNvPr id="3" name="Group 2">
            <a:extLst>
              <a:ext uri="{FF2B5EF4-FFF2-40B4-BE49-F238E27FC236}">
                <a16:creationId xmlns:a16="http://schemas.microsoft.com/office/drawing/2014/main" id="{E7378C2E-52C2-1941-9505-3A4C6E84BEC5}"/>
              </a:ext>
            </a:extLst>
          </p:cNvPr>
          <p:cNvGrpSpPr/>
          <p:nvPr/>
        </p:nvGrpSpPr>
        <p:grpSpPr>
          <a:xfrm>
            <a:off x="6210377" y="5702243"/>
            <a:ext cx="5855086" cy="6172852"/>
            <a:chOff x="6210377" y="5702243"/>
            <a:chExt cx="5855086" cy="6172852"/>
          </a:xfrm>
          <a:solidFill>
            <a:schemeClr val="accent1">
              <a:lumMod val="20000"/>
              <a:lumOff val="80000"/>
            </a:schemeClr>
          </a:solidFill>
        </p:grpSpPr>
        <p:sp>
          <p:nvSpPr>
            <p:cNvPr id="595"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99"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6" name="HOME…"/>
            <p:cNvSpPr txBox="1"/>
            <p:nvPr/>
          </p:nvSpPr>
          <p:spPr>
            <a:xfrm>
              <a:off x="6678864" y="10047976"/>
              <a:ext cx="4960418" cy="1579920"/>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ta-IN" sz="3200" b="0" dirty="0"/>
                <a:t>வீட்டில்</a:t>
              </a:r>
            </a:p>
            <a:p>
              <a:r>
                <a:rPr lang="ta-IN" sz="3200" b="0" dirty="0" err="1"/>
                <a:t>தனிமைப்படுத்துதல்</a:t>
              </a:r>
              <a:r>
                <a:rPr lang="ta-IN" sz="3200" b="0" dirty="0"/>
                <a:t> </a:t>
              </a:r>
            </a:p>
            <a:p>
              <a:r>
                <a:rPr lang="ta-IN" sz="3200" b="0" dirty="0"/>
                <a:t>- </a:t>
              </a:r>
              <a:r>
                <a:rPr lang="ta-IN" sz="3200" b="0" dirty="0" err="1"/>
                <a:t>சுயம்</a:t>
              </a:r>
              <a:endParaRPr lang="ta-IN" sz="3200" b="0" dirty="0">
                <a:solidFill>
                  <a:sysClr val="windowText" lastClr="000000"/>
                </a:solidFill>
                <a:latin typeface="Arial" panose="020B0604020202020204" pitchFamily="34" charset="0"/>
                <a:cs typeface="Arial" panose="020B0604020202020204" pitchFamily="34" charset="0"/>
              </a:endParaRPr>
            </a:p>
          </p:txBody>
        </p:sp>
        <p:pic>
          <p:nvPicPr>
            <p:cNvPr id="622"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43648" y="5702243"/>
              <a:ext cx="2547262" cy="2971585"/>
            </a:xfrm>
            <a:prstGeom prst="rect">
              <a:avLst/>
            </a:prstGeom>
            <a:grpFill/>
            <a:ln w="12700">
              <a:miter lim="400000"/>
            </a:ln>
          </p:spPr>
        </p:pic>
      </p:grpSp>
    </p:spTree>
    <p:extLst>
      <p:ext uri="{BB962C8B-B14F-4D97-AF65-F5344CB8AC3E}">
        <p14:creationId xmlns:p14="http://schemas.microsoft.com/office/powerpoint/2010/main" val="27873574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blinds(horizontal)">
                                      <p:cBhvr>
                                        <p:cTn id="7" dur="1000"/>
                                        <p:tgtEl>
                                          <p:spTgt spid="6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blinds(horizontal)">
                                      <p:cBhvr>
                                        <p:cTn id="10" dur="1000"/>
                                        <p:tgtEl>
                                          <p:spTgt spid="6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13"/>
                                        </p:tgtEl>
                                        <p:attrNameLst>
                                          <p:attrName>style.visibility</p:attrName>
                                        </p:attrNameLst>
                                      </p:cBhvr>
                                      <p:to>
                                        <p:strVal val="visible"/>
                                      </p:to>
                                    </p:set>
                                    <p:animEffect transition="in" filter="blinds(horizontal)">
                                      <p:cBhvr>
                                        <p:cTn id="13" dur="1000"/>
                                        <p:tgtEl>
                                          <p:spTgt spid="6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11"/>
                                        </p:tgtEl>
                                        <p:attrNameLst>
                                          <p:attrName>style.visibility</p:attrName>
                                        </p:attrNameLst>
                                      </p:cBhvr>
                                      <p:to>
                                        <p:strVal val="visible"/>
                                      </p:to>
                                    </p:set>
                                    <p:animEffect transition="in" filter="blinds(horizontal)">
                                      <p:cBhvr>
                                        <p:cTn id="16" dur="1000"/>
                                        <p:tgtEl>
                                          <p:spTgt spid="6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 grpId="0" animBg="1"/>
      <p:bldP spid="612" grpId="0" animBg="1"/>
      <p:bldP spid="613" grpId="0" animBg="1"/>
      <p:bldP spid="6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p:cNvGrpSpPr/>
          <p:nvPr/>
        </p:nvGrpSpPr>
        <p:grpSpPr>
          <a:xfrm>
            <a:off x="300010" y="12315300"/>
            <a:ext cx="4601210" cy="995767"/>
            <a:chOff x="0" y="0"/>
            <a:chExt cx="4601208" cy="995765"/>
          </a:xfrm>
        </p:grpSpPr>
        <p:pic>
          <p:nvPicPr>
            <p:cNvPr id="13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3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13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39" name="Group"/>
          <p:cNvGrpSpPr/>
          <p:nvPr/>
        </p:nvGrpSpPr>
        <p:grpSpPr>
          <a:xfrm>
            <a:off x="5990376" y="359990"/>
            <a:ext cx="12403249" cy="1297968"/>
            <a:chOff x="0" y="0"/>
            <a:chExt cx="12403248" cy="1297966"/>
          </a:xfrm>
        </p:grpSpPr>
        <p:sp>
          <p:nvSpPr>
            <p:cNvPr id="137" name="Rounded Rectangle"/>
            <p:cNvSpPr/>
            <p:nvPr/>
          </p:nvSpPr>
          <p:spPr>
            <a:xfrm>
              <a:off x="0" y="0"/>
              <a:ext cx="12403248"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8" name="WHAT ARE WE GOING TO LEARN?"/>
            <p:cNvSpPr txBox="1"/>
            <p:nvPr/>
          </p:nvSpPr>
          <p:spPr>
            <a:xfrm>
              <a:off x="547031" y="320688"/>
              <a:ext cx="11309185" cy="656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pPr lvl="0">
                <a:defRPr/>
              </a:pPr>
              <a:r>
                <a:rPr lang="ta-IN" sz="3600" dirty="0">
                  <a:solidFill>
                    <a:srgbClr val="000000"/>
                  </a:solidFill>
                </a:rPr>
                <a:t>நாம் என்ன </a:t>
              </a:r>
              <a:r>
                <a:rPr lang="ta-IN" sz="3600" dirty="0" err="1">
                  <a:solidFill>
                    <a:srgbClr val="000000"/>
                  </a:solidFill>
                </a:rPr>
                <a:t>கற்றுக்</a:t>
              </a:r>
              <a:r>
                <a:rPr lang="ta-IN" sz="3600" dirty="0">
                  <a:solidFill>
                    <a:srgbClr val="000000"/>
                  </a:solidFill>
                </a:rPr>
                <a:t> </a:t>
              </a:r>
              <a:r>
                <a:rPr lang="ta-IN" sz="3600" dirty="0" err="1">
                  <a:solidFill>
                    <a:srgbClr val="000000"/>
                  </a:solidFill>
                </a:rPr>
                <a:t>கொள்ளப்</a:t>
              </a:r>
              <a:r>
                <a:rPr lang="ta-IN" sz="3600" dirty="0">
                  <a:solidFill>
                    <a:srgbClr val="000000"/>
                  </a:solidFill>
                </a:rPr>
                <a:t> போகிறோம்? </a:t>
              </a:r>
              <a:endParaRPr lang="ta-IN" sz="3600" b="0" dirty="0">
                <a:latin typeface="Arial" panose="020B0604020202020204" pitchFamily="34" charset="0"/>
                <a:cs typeface="Arial" panose="020B0604020202020204" pitchFamily="34" charset="0"/>
              </a:endParaRPr>
            </a:p>
          </p:txBody>
        </p:sp>
      </p:grpSp>
      <p:grpSp>
        <p:nvGrpSpPr>
          <p:cNvPr id="149" name="Group"/>
          <p:cNvGrpSpPr/>
          <p:nvPr/>
        </p:nvGrpSpPr>
        <p:grpSpPr>
          <a:xfrm>
            <a:off x="9559197" y="2563318"/>
            <a:ext cx="5265607" cy="5265604"/>
            <a:chOff x="0" y="0"/>
            <a:chExt cx="5265605" cy="5265602"/>
          </a:xfrm>
        </p:grpSpPr>
        <p:sp>
          <p:nvSpPr>
            <p:cNvPr id="140" name="Rounded Rectangle"/>
            <p:cNvSpPr/>
            <p:nvPr/>
          </p:nvSpPr>
          <p:spPr>
            <a:xfrm>
              <a:off x="0" y="0"/>
              <a:ext cx="5265605" cy="5265602"/>
            </a:xfrm>
            <a:prstGeom prst="roundRect">
              <a:avLst>
                <a:gd name="adj" fmla="val 2995"/>
              </a:avLst>
            </a:pr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41" name="Image" descr="Image"/>
            <p:cNvPicPr>
              <a:picLocks noChangeAspect="1"/>
            </p:cNvPicPr>
            <p:nvPr/>
          </p:nvPicPr>
          <p:blipFill>
            <a:blip r:embed="rId6"/>
            <a:stretch>
              <a:fillRect/>
            </a:stretch>
          </p:blipFill>
          <p:spPr>
            <a:xfrm>
              <a:off x="701095" y="1165448"/>
              <a:ext cx="3817406" cy="3724742"/>
            </a:xfrm>
            <a:prstGeom prst="rect">
              <a:avLst/>
            </a:prstGeom>
            <a:ln w="12700" cap="flat">
              <a:noFill/>
              <a:miter lim="400000"/>
            </a:ln>
            <a:effectLst>
              <a:outerShdw dist="25400" dir="5400000" rotWithShape="0">
                <a:srgbClr val="000000"/>
              </a:outerShdw>
            </a:effectLst>
          </p:spPr>
        </p:pic>
        <p:pic>
          <p:nvPicPr>
            <p:cNvPr id="142" name="Image" descr="Image"/>
            <p:cNvPicPr>
              <a:picLocks noChangeAspect="1"/>
            </p:cNvPicPr>
            <p:nvPr/>
          </p:nvPicPr>
          <p:blipFill>
            <a:blip r:embed="rId7"/>
            <a:stretch>
              <a:fillRect/>
            </a:stretch>
          </p:blipFill>
          <p:spPr>
            <a:xfrm>
              <a:off x="66095" y="959225"/>
              <a:ext cx="924134" cy="901702"/>
            </a:xfrm>
            <a:prstGeom prst="rect">
              <a:avLst/>
            </a:prstGeom>
            <a:ln w="12700" cap="flat">
              <a:noFill/>
              <a:miter lim="400000"/>
            </a:ln>
            <a:effectLst>
              <a:outerShdw dist="25400" dir="5400000" rotWithShape="0">
                <a:srgbClr val="000000"/>
              </a:outerShdw>
            </a:effectLst>
          </p:spPr>
        </p:pic>
        <p:pic>
          <p:nvPicPr>
            <p:cNvPr id="143" name="Image" descr="Image"/>
            <p:cNvPicPr>
              <a:picLocks noChangeAspect="1"/>
            </p:cNvPicPr>
            <p:nvPr/>
          </p:nvPicPr>
          <p:blipFill>
            <a:blip r:embed="rId8"/>
            <a:stretch>
              <a:fillRect/>
            </a:stretch>
          </p:blipFill>
          <p:spPr>
            <a:xfrm>
              <a:off x="4229303" y="3904507"/>
              <a:ext cx="554529" cy="541068"/>
            </a:xfrm>
            <a:prstGeom prst="rect">
              <a:avLst/>
            </a:prstGeom>
            <a:ln w="12700" cap="flat">
              <a:noFill/>
              <a:miter lim="400000"/>
            </a:ln>
            <a:effectLst>
              <a:outerShdw dist="25400" dir="5400000" rotWithShape="0">
                <a:srgbClr val="000000"/>
              </a:outerShdw>
            </a:effectLst>
          </p:spPr>
        </p:pic>
        <p:pic>
          <p:nvPicPr>
            <p:cNvPr id="144" name="Image" descr="Image"/>
            <p:cNvPicPr>
              <a:picLocks noChangeAspect="1"/>
            </p:cNvPicPr>
            <p:nvPr/>
          </p:nvPicPr>
          <p:blipFill>
            <a:blip r:embed="rId8"/>
            <a:stretch>
              <a:fillRect/>
            </a:stretch>
          </p:blipFill>
          <p:spPr>
            <a:xfrm>
              <a:off x="3512842" y="4691907"/>
              <a:ext cx="554529" cy="541068"/>
            </a:xfrm>
            <a:prstGeom prst="rect">
              <a:avLst/>
            </a:prstGeom>
            <a:ln w="12700" cap="flat">
              <a:noFill/>
              <a:miter lim="400000"/>
            </a:ln>
            <a:effectLst>
              <a:outerShdw dist="25400" dir="5400000" rotWithShape="0">
                <a:srgbClr val="000000"/>
              </a:outerShdw>
            </a:effectLst>
          </p:spPr>
        </p:pic>
        <p:pic>
          <p:nvPicPr>
            <p:cNvPr id="145" name="Image" descr="Image"/>
            <p:cNvPicPr>
              <a:picLocks noChangeAspect="1"/>
            </p:cNvPicPr>
            <p:nvPr/>
          </p:nvPicPr>
          <p:blipFill>
            <a:blip r:embed="rId9"/>
            <a:stretch>
              <a:fillRect/>
            </a:stretch>
          </p:blipFill>
          <p:spPr>
            <a:xfrm>
              <a:off x="4480439" y="1004877"/>
              <a:ext cx="304763" cy="297364"/>
            </a:xfrm>
            <a:prstGeom prst="rect">
              <a:avLst/>
            </a:prstGeom>
            <a:ln w="12700" cap="flat">
              <a:noFill/>
              <a:miter lim="400000"/>
            </a:ln>
            <a:effectLst>
              <a:outerShdw dist="25400" dir="5400000" rotWithShape="0">
                <a:srgbClr val="000000"/>
              </a:outerShdw>
            </a:effectLst>
          </p:spPr>
        </p:pic>
        <p:pic>
          <p:nvPicPr>
            <p:cNvPr id="146" name="Image" descr="Image"/>
            <p:cNvPicPr>
              <a:picLocks noChangeAspect="1"/>
            </p:cNvPicPr>
            <p:nvPr/>
          </p:nvPicPr>
          <p:blipFill>
            <a:blip r:embed="rId9"/>
            <a:stretch>
              <a:fillRect/>
            </a:stretch>
          </p:blipFill>
          <p:spPr>
            <a:xfrm>
              <a:off x="3963973" y="1261394"/>
              <a:ext cx="304763" cy="297364"/>
            </a:xfrm>
            <a:prstGeom prst="rect">
              <a:avLst/>
            </a:prstGeom>
            <a:ln w="12700" cap="flat">
              <a:noFill/>
              <a:miter lim="400000"/>
            </a:ln>
            <a:effectLst>
              <a:outerShdw dist="25400" dir="5400000" rotWithShape="0">
                <a:srgbClr val="000000"/>
              </a:outerShdw>
            </a:effectLst>
          </p:spPr>
        </p:pic>
        <p:pic>
          <p:nvPicPr>
            <p:cNvPr id="147" name="Image" descr="Image"/>
            <p:cNvPicPr>
              <a:picLocks noChangeAspect="1"/>
            </p:cNvPicPr>
            <p:nvPr/>
          </p:nvPicPr>
          <p:blipFill>
            <a:blip r:embed="rId9"/>
            <a:stretch>
              <a:fillRect/>
            </a:stretch>
          </p:blipFill>
          <p:spPr>
            <a:xfrm>
              <a:off x="3614723" y="930176"/>
              <a:ext cx="304763" cy="297364"/>
            </a:xfrm>
            <a:prstGeom prst="rect">
              <a:avLst/>
            </a:prstGeom>
            <a:ln w="12700" cap="flat">
              <a:noFill/>
              <a:miter lim="400000"/>
            </a:ln>
            <a:effectLst>
              <a:outerShdw dist="25400" dir="5400000" rotWithShape="0">
                <a:srgbClr val="000000"/>
              </a:outerShdw>
            </a:effectLst>
          </p:spPr>
        </p:pic>
        <p:sp>
          <p:nvSpPr>
            <p:cNvPr id="148" name="COVID-19"/>
            <p:cNvSpPr txBox="1"/>
            <p:nvPr/>
          </p:nvSpPr>
          <p:spPr>
            <a:xfrm>
              <a:off x="1044226" y="38093"/>
              <a:ext cx="3177151" cy="902811"/>
            </a:xfrm>
            <a:prstGeom prst="rect">
              <a:avLst/>
            </a:prstGeom>
            <a:noFill/>
            <a:ln w="12700" cap="flat">
              <a:noFill/>
              <a:miter lim="400000"/>
            </a:ln>
            <a:effectLst>
              <a:outerShdw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200">
                  <a:solidFill>
                    <a:srgbClr val="5D467C"/>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200" b="0" u="none" strike="noStrike" kern="0" cap="none" spc="0" normalizeH="0" baseline="0" noProof="0" dirty="0">
                  <a:ln>
                    <a:noFill/>
                  </a:ln>
                  <a:solidFill>
                    <a:srgbClr val="5D467C"/>
                  </a:solidFill>
                  <a:effectLst/>
                  <a:uLnTx/>
                  <a:uFillTx/>
                  <a:latin typeface="Arial" panose="020B0604020202020204" pitchFamily="34" charset="0"/>
                  <a:cs typeface="Arial" panose="020B0604020202020204" pitchFamily="34" charset="0"/>
                  <a:sym typeface="Gill Sans"/>
                </a:rPr>
                <a:t>COVID-19</a:t>
              </a:r>
            </a:p>
          </p:txBody>
        </p:sp>
      </p:grpSp>
      <p:grpSp>
        <p:nvGrpSpPr>
          <p:cNvPr id="157" name="Group"/>
          <p:cNvGrpSpPr/>
          <p:nvPr/>
        </p:nvGrpSpPr>
        <p:grpSpPr>
          <a:xfrm>
            <a:off x="5077733" y="8147500"/>
            <a:ext cx="7098769" cy="5090238"/>
            <a:chOff x="0" y="-462048"/>
            <a:chExt cx="7098768" cy="5090235"/>
          </a:xfrm>
        </p:grpSpPr>
        <p:sp>
          <p:nvSpPr>
            <p:cNvPr id="150" name="Rounded Rectangle"/>
            <p:cNvSpPr/>
            <p:nvPr/>
          </p:nvSpPr>
          <p:spPr>
            <a:xfrm>
              <a:off x="2746158" y="451314"/>
              <a:ext cx="4352245" cy="4176873"/>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51" name="TextBox 24"/>
            <p:cNvSpPr txBox="1"/>
            <p:nvPr/>
          </p:nvSpPr>
          <p:spPr>
            <a:xfrm>
              <a:off x="2922232" y="730288"/>
              <a:ext cx="4142066" cy="37240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a:r>
                <a:rPr lang="ta-IN" sz="2000" dirty="0" err="1"/>
                <a:t>சமுதாய</a:t>
              </a:r>
              <a:r>
                <a:rPr lang="ta-IN" sz="2000" dirty="0"/>
                <a:t> கண்காணிப்பு </a:t>
              </a:r>
            </a:p>
            <a:p>
              <a:pPr lvl="0" algn="l"/>
              <a:r>
                <a:rPr lang="ta-IN" sz="1800" b="0" dirty="0"/>
                <a:t>தொடர்பு கண்டுபிடிப்பு முறைகள், </a:t>
              </a:r>
            </a:p>
            <a:p>
              <a:pPr lvl="0" algn="l"/>
              <a:r>
                <a:rPr lang="ta-IN" sz="1800" b="0" dirty="0"/>
                <a:t>எவ்வாறு தொடர்பு </a:t>
              </a:r>
              <a:r>
                <a:rPr lang="ta-IN" sz="1800" b="0" dirty="0" err="1"/>
                <a:t>உண்டாவதை</a:t>
              </a:r>
              <a:r>
                <a:rPr lang="ta-IN" sz="1800" b="0" dirty="0"/>
                <a:t> அடையாளம் </a:t>
              </a:r>
              <a:r>
                <a:rPr lang="ta-IN" sz="1800" b="0" dirty="0" err="1"/>
                <a:t>காண்பது</a:t>
              </a:r>
              <a:r>
                <a:rPr lang="ta-IN" sz="1800" b="0" dirty="0"/>
                <a:t>, </a:t>
              </a:r>
              <a:r>
                <a:rPr lang="ta-IN" sz="1800" b="0" dirty="0" err="1"/>
                <a:t>வைரஸ்</a:t>
              </a:r>
              <a:r>
                <a:rPr lang="ta-IN" sz="1800" b="0" dirty="0"/>
                <a:t> தாக்குதல் </a:t>
              </a:r>
              <a:r>
                <a:rPr lang="ta-IN" sz="1800" b="0" dirty="0" err="1"/>
                <a:t>இருப்பவர்களாக</a:t>
              </a:r>
              <a:r>
                <a:rPr lang="ta-IN" sz="1800" b="0" dirty="0"/>
                <a:t> </a:t>
              </a:r>
              <a:r>
                <a:rPr lang="ta-IN" sz="1800" b="0" dirty="0" err="1"/>
                <a:t>சந்தேகிக்கப்படுபவர்கள்</a:t>
              </a:r>
              <a:r>
                <a:rPr lang="ta-IN" sz="1800" b="0" dirty="0"/>
                <a:t>, </a:t>
              </a:r>
              <a:r>
                <a:rPr lang="ta-IN" sz="1800" b="0" dirty="0" err="1"/>
                <a:t>அறிகுறிகள்</a:t>
              </a:r>
              <a:r>
                <a:rPr lang="ta-IN" sz="1800" b="0" dirty="0"/>
                <a:t> </a:t>
              </a:r>
              <a:r>
                <a:rPr lang="ta-IN" sz="1800" b="0" dirty="0" err="1"/>
                <a:t>உள்ளவர்கள்</a:t>
              </a:r>
              <a:r>
                <a:rPr lang="ta-IN" sz="1800" b="0" dirty="0"/>
                <a:t> அல்லது </a:t>
              </a:r>
              <a:r>
                <a:rPr lang="ta-IN" sz="1800" b="0" dirty="0" err="1"/>
                <a:t>அறிகுறிகளே</a:t>
              </a:r>
              <a:r>
                <a:rPr lang="ta-IN" sz="1800" b="0" dirty="0"/>
                <a:t> </a:t>
              </a:r>
              <a:r>
                <a:rPr lang="ta-IN" sz="1800" b="0" dirty="0" err="1"/>
                <a:t>இல்லாதவர்கள்</a:t>
              </a:r>
              <a:r>
                <a:rPr lang="ta-IN" sz="1800" b="0" dirty="0"/>
                <a:t> </a:t>
              </a:r>
              <a:r>
                <a:rPr lang="ta-IN" sz="1800" b="0" dirty="0" err="1"/>
                <a:t>ஆகியோரை</a:t>
              </a:r>
              <a:r>
                <a:rPr lang="ta-IN" sz="1800" b="0" dirty="0"/>
                <a:t> </a:t>
              </a:r>
              <a:r>
                <a:rPr lang="ta-IN" sz="1800" b="0" dirty="0" err="1"/>
                <a:t>ஆதரிப்பதற்கான</a:t>
              </a:r>
              <a:r>
                <a:rPr lang="ta-IN" sz="1800" b="0" dirty="0"/>
                <a:t> </a:t>
              </a:r>
              <a:r>
                <a:rPr lang="ta-IN" sz="1800" b="0" dirty="0" err="1"/>
                <a:t>வழிகாட்டுமுறைகள்</a:t>
              </a:r>
              <a:r>
                <a:rPr lang="ta-IN" sz="1800" b="0" dirty="0"/>
                <a:t> என்னென்ன போன்றவற்றை இந்த அமர்வு </a:t>
              </a:r>
              <a:r>
                <a:rPr lang="ta-IN" sz="1800" b="0" dirty="0" err="1"/>
                <a:t>விவாதிக்கிறது</a:t>
              </a:r>
              <a:r>
                <a:rPr lang="ta-IN" sz="1800" b="0" dirty="0"/>
                <a:t> </a:t>
              </a:r>
              <a:endParaRPr lang="ta-IN" sz="1800" b="0" dirty="0">
                <a:latin typeface="Arial" panose="020B0604020202020204" pitchFamily="34" charset="0"/>
                <a:cs typeface="Arial" panose="020B0604020202020204" pitchFamily="34" charset="0"/>
              </a:endParaRPr>
            </a:p>
          </p:txBody>
        </p:sp>
        <p:sp>
          <p:nvSpPr>
            <p:cNvPr id="152" name="Arrow 11"/>
            <p:cNvSpPr/>
            <p:nvPr/>
          </p:nvSpPr>
          <p:spPr>
            <a:xfrm rot="16200000">
              <a:off x="5718554" y="-355667"/>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nvGrpSpPr>
            <p:cNvPr id="155" name="Group 3"/>
            <p:cNvGrpSpPr/>
            <p:nvPr/>
          </p:nvGrpSpPr>
          <p:grpSpPr>
            <a:xfrm>
              <a:off x="0" y="1541954"/>
              <a:ext cx="2758433" cy="2983401"/>
              <a:chOff x="0" y="0"/>
              <a:chExt cx="2758432" cy="2983400"/>
            </a:xfrm>
          </p:grpSpPr>
          <p:pic>
            <p:nvPicPr>
              <p:cNvPr id="153" name="Image" descr="Image"/>
              <p:cNvPicPr>
                <a:picLocks noChangeAspect="1"/>
              </p:cNvPicPr>
              <p:nvPr/>
            </p:nvPicPr>
            <p:blipFill>
              <a:blip r:embed="rId10"/>
              <a:stretch>
                <a:fillRect/>
              </a:stretch>
            </p:blipFill>
            <p:spPr>
              <a:xfrm>
                <a:off x="0" y="0"/>
                <a:ext cx="2758433" cy="1869441"/>
              </a:xfrm>
              <a:prstGeom prst="rect">
                <a:avLst/>
              </a:prstGeom>
              <a:ln w="12700" cap="flat">
                <a:noFill/>
                <a:miter lim="400000"/>
              </a:ln>
              <a:effectLst/>
            </p:spPr>
          </p:pic>
          <p:pic>
            <p:nvPicPr>
              <p:cNvPr id="154" name="Image" descr="Image"/>
              <p:cNvPicPr>
                <a:picLocks noChangeAspect="1"/>
              </p:cNvPicPr>
              <p:nvPr/>
            </p:nvPicPr>
            <p:blipFill>
              <a:blip r:embed="rId11"/>
              <a:stretch>
                <a:fillRect/>
              </a:stretch>
            </p:blipFill>
            <p:spPr>
              <a:xfrm>
                <a:off x="1150123" y="1113958"/>
                <a:ext cx="1281017" cy="1869443"/>
              </a:xfrm>
              <a:prstGeom prst="rect">
                <a:avLst/>
              </a:prstGeom>
              <a:ln w="12700" cap="flat">
                <a:noFill/>
                <a:miter lim="400000"/>
              </a:ln>
              <a:effectLst/>
            </p:spPr>
          </p:pic>
        </p:grpSp>
        <p:sp>
          <p:nvSpPr>
            <p:cNvPr id="156" name="3"/>
            <p:cNvSpPr txBox="1"/>
            <p:nvPr/>
          </p:nvSpPr>
          <p:spPr>
            <a:xfrm>
              <a:off x="6608706" y="534441"/>
              <a:ext cx="49006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3</a:t>
              </a:r>
            </a:p>
          </p:txBody>
        </p:sp>
      </p:grpSp>
      <p:grpSp>
        <p:nvGrpSpPr>
          <p:cNvPr id="163" name="Group"/>
          <p:cNvGrpSpPr/>
          <p:nvPr/>
        </p:nvGrpSpPr>
        <p:grpSpPr>
          <a:xfrm>
            <a:off x="12473424" y="8194126"/>
            <a:ext cx="7385851" cy="5029573"/>
            <a:chOff x="-519120" y="-504215"/>
            <a:chExt cx="7385849" cy="5029571"/>
          </a:xfrm>
        </p:grpSpPr>
        <p:sp>
          <p:nvSpPr>
            <p:cNvPr id="158" name="Rounded Rectangle"/>
            <p:cNvSpPr/>
            <p:nvPr/>
          </p:nvSpPr>
          <p:spPr>
            <a:xfrm>
              <a:off x="-519120" y="399017"/>
              <a:ext cx="4605205" cy="4126339"/>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59" name="TextBox 24"/>
            <p:cNvSpPr txBox="1"/>
            <p:nvPr/>
          </p:nvSpPr>
          <p:spPr>
            <a:xfrm>
              <a:off x="-82914" y="669872"/>
              <a:ext cx="4073185" cy="37240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a:r>
                <a:rPr lang="ta-IN" sz="2000" dirty="0"/>
                <a:t>களங்கம் மற்றும் பாகுபாடு</a:t>
              </a:r>
            </a:p>
            <a:p>
              <a:pPr lvl="0" algn="l" defTabSz="914400">
                <a:defRPr sz="2000" b="0">
                  <a:solidFill>
                    <a:srgbClr val="262626"/>
                  </a:solidFill>
                </a:defRPr>
              </a:pPr>
              <a:r>
                <a:rPr lang="ta-IN" sz="1800" b="0" dirty="0">
                  <a:solidFill>
                    <a:srgbClr val="262626"/>
                  </a:solidFill>
                </a:rPr>
                <a:t>பல்வேறு நிலைகளில் </a:t>
              </a:r>
              <a:r>
                <a:rPr lang="ta-IN" sz="1800" b="0" dirty="0" err="1">
                  <a:solidFill>
                    <a:srgbClr val="262626"/>
                  </a:solidFill>
                </a:rPr>
                <a:t>இழிவுபடுத்தும்</a:t>
              </a:r>
              <a:r>
                <a:rPr lang="ta-IN" sz="1800" b="0" dirty="0">
                  <a:solidFill>
                    <a:srgbClr val="262626"/>
                  </a:solidFill>
                </a:rPr>
                <a:t> </a:t>
              </a:r>
              <a:r>
                <a:rPr lang="ta-IN" sz="1800" b="0" dirty="0" err="1">
                  <a:solidFill>
                    <a:srgbClr val="262626"/>
                  </a:solidFill>
                </a:rPr>
                <a:t>நடவடிக்கைகளுக்கு</a:t>
              </a:r>
              <a:r>
                <a:rPr lang="ta-IN" sz="1800" b="0" dirty="0">
                  <a:solidFill>
                    <a:srgbClr val="262626"/>
                  </a:solidFill>
                </a:rPr>
                <a:t> காரணமான </a:t>
              </a:r>
              <a:r>
                <a:rPr lang="ta-IN" sz="1800" b="0" dirty="0" err="1">
                  <a:solidFill>
                    <a:srgbClr val="262626"/>
                  </a:solidFill>
                </a:rPr>
                <a:t>கொரோனா</a:t>
              </a:r>
              <a:r>
                <a:rPr lang="ta-IN" sz="1800" b="0" dirty="0">
                  <a:solidFill>
                    <a:srgbClr val="262626"/>
                  </a:solidFill>
                </a:rPr>
                <a:t> </a:t>
              </a:r>
              <a:r>
                <a:rPr lang="ta-IN" sz="1800" b="0" dirty="0" err="1">
                  <a:solidFill>
                    <a:srgbClr val="262626"/>
                  </a:solidFill>
                </a:rPr>
                <a:t>வைரஸை</a:t>
              </a:r>
              <a:r>
                <a:rPr lang="ta-IN" sz="1800" b="0" dirty="0">
                  <a:solidFill>
                    <a:srgbClr val="262626"/>
                  </a:solidFill>
                </a:rPr>
                <a:t> </a:t>
              </a:r>
              <a:r>
                <a:rPr lang="ta-IN" sz="1800" b="0" dirty="0" err="1">
                  <a:solidFill>
                    <a:srgbClr val="262626"/>
                  </a:solidFill>
                </a:rPr>
                <a:t>சுற்றியுள்ள</a:t>
              </a:r>
              <a:r>
                <a:rPr lang="ta-IN" sz="1800" b="0" dirty="0">
                  <a:solidFill>
                    <a:srgbClr val="262626"/>
                  </a:solidFill>
                </a:rPr>
                <a:t> </a:t>
              </a:r>
              <a:r>
                <a:rPr lang="ta-IN" sz="1800" b="0" dirty="0" err="1">
                  <a:solidFill>
                    <a:srgbClr val="262626"/>
                  </a:solidFill>
                </a:rPr>
                <a:t>கட்டுக்கதைகள்</a:t>
              </a:r>
              <a:r>
                <a:rPr lang="ta-IN" sz="1800" b="0" dirty="0">
                  <a:solidFill>
                    <a:srgbClr val="262626"/>
                  </a:solidFill>
                </a:rPr>
                <a:t> மற்றும் தவறான கருத்துக்கள் மற்றும் பல்வேறு </a:t>
              </a:r>
              <a:r>
                <a:rPr lang="ta-IN" sz="1800" b="0" dirty="0" err="1">
                  <a:solidFill>
                    <a:srgbClr val="262626"/>
                  </a:solidFill>
                </a:rPr>
                <a:t>பயங்களைப்</a:t>
              </a:r>
              <a:r>
                <a:rPr lang="ta-IN" sz="1800" b="0" dirty="0">
                  <a:solidFill>
                    <a:srgbClr val="262626"/>
                  </a:solidFill>
                </a:rPr>
                <a:t> பற்றி இந்த அமர்வு விளக்குகிறது,  மேலும், </a:t>
              </a:r>
              <a:r>
                <a:rPr lang="en-IN" sz="1800" b="0" dirty="0">
                  <a:solidFill>
                    <a:srgbClr val="262626"/>
                  </a:solidFill>
                </a:rPr>
                <a:t>FLW-</a:t>
              </a:r>
              <a:r>
                <a:rPr lang="ta-IN" sz="1800" b="0" dirty="0" err="1">
                  <a:solidFill>
                    <a:srgbClr val="262626"/>
                  </a:solidFill>
                </a:rPr>
                <a:t>ன்</a:t>
              </a:r>
              <a:r>
                <a:rPr lang="ta-IN" sz="1800" b="0" dirty="0">
                  <a:solidFill>
                    <a:srgbClr val="262626"/>
                  </a:solidFill>
                </a:rPr>
                <a:t> பங்கு மற்றும் அதனால் என்ன செய்ய இயலும் என்பது பற்றியும் இந்த அமர்வு </a:t>
              </a:r>
              <a:r>
                <a:rPr lang="ta-IN" sz="1800" b="0" dirty="0" err="1">
                  <a:solidFill>
                    <a:srgbClr val="262626"/>
                  </a:solidFill>
                </a:rPr>
                <a:t>கூறுகிறது</a:t>
              </a:r>
              <a:r>
                <a:rPr lang="ta-IN" sz="1800" b="0" dirty="0">
                  <a:solidFill>
                    <a:srgbClr val="262626"/>
                  </a:solidFill>
                </a:rPr>
                <a:t> </a:t>
              </a:r>
              <a:endParaRPr lang="ta-IN" sz="1800" b="0" dirty="0">
                <a:solidFill>
                  <a:srgbClr val="262626"/>
                </a:solidFill>
                <a:latin typeface="Arial" panose="020B0604020202020204" pitchFamily="34" charset="0"/>
                <a:cs typeface="Arial" panose="020B0604020202020204" pitchFamily="34" charset="0"/>
              </a:endParaRPr>
            </a:p>
          </p:txBody>
        </p:sp>
        <p:sp>
          <p:nvSpPr>
            <p:cNvPr id="160" name="Arrow 11"/>
            <p:cNvSpPr/>
            <p:nvPr/>
          </p:nvSpPr>
          <p:spPr>
            <a:xfrm rot="16200000">
              <a:off x="153328" y="-397834"/>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61" name="Image" descr="Image"/>
            <p:cNvPicPr>
              <a:picLocks noChangeAspect="1"/>
            </p:cNvPicPr>
            <p:nvPr/>
          </p:nvPicPr>
          <p:blipFill>
            <a:blip r:embed="rId12"/>
            <a:stretch>
              <a:fillRect/>
            </a:stretch>
          </p:blipFill>
          <p:spPr>
            <a:xfrm>
              <a:off x="4159935" y="1850355"/>
              <a:ext cx="2706794" cy="1484111"/>
            </a:xfrm>
            <a:prstGeom prst="rect">
              <a:avLst/>
            </a:prstGeom>
            <a:ln w="12700" cap="flat">
              <a:noFill/>
              <a:miter lim="400000"/>
            </a:ln>
            <a:effectLst/>
          </p:spPr>
        </p:pic>
        <p:sp>
          <p:nvSpPr>
            <p:cNvPr id="162" name="4"/>
            <p:cNvSpPr txBox="1"/>
            <p:nvPr/>
          </p:nvSpPr>
          <p:spPr>
            <a:xfrm>
              <a:off x="-398443" y="445287"/>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4</a:t>
              </a:r>
            </a:p>
          </p:txBody>
        </p:sp>
      </p:grpSp>
      <p:grpSp>
        <p:nvGrpSpPr>
          <p:cNvPr id="169" name="Group"/>
          <p:cNvGrpSpPr/>
          <p:nvPr/>
        </p:nvGrpSpPr>
        <p:grpSpPr>
          <a:xfrm>
            <a:off x="1048587" y="5425960"/>
            <a:ext cx="7386464" cy="3629231"/>
            <a:chOff x="0" y="-264569"/>
            <a:chExt cx="7386463" cy="3629229"/>
          </a:xfrm>
        </p:grpSpPr>
        <p:sp>
          <p:nvSpPr>
            <p:cNvPr id="164" name="Rounded Rectangle"/>
            <p:cNvSpPr/>
            <p:nvPr/>
          </p:nvSpPr>
          <p:spPr>
            <a:xfrm>
              <a:off x="2610391" y="-264569"/>
              <a:ext cx="3911873" cy="3629229"/>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5" name="TextBox 24"/>
            <p:cNvSpPr txBox="1"/>
            <p:nvPr/>
          </p:nvSpPr>
          <p:spPr>
            <a:xfrm>
              <a:off x="2870330" y="-18748"/>
              <a:ext cx="3542659" cy="31393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a:r>
                <a:rPr lang="ta-IN" sz="2400" b="0" dirty="0" err="1"/>
                <a:t>சமுதாயத்துக்கு</a:t>
              </a:r>
              <a:r>
                <a:rPr lang="ta-IN" sz="2400" b="0" dirty="0"/>
                <a:t> வழங்கும் தகவல்</a:t>
              </a:r>
            </a:p>
            <a:p>
              <a:pPr lvl="0" algn="l" defTabSz="914400">
                <a:defRPr sz="2000" b="0">
                  <a:solidFill>
                    <a:srgbClr val="262626"/>
                  </a:solidFill>
                </a:defRPr>
              </a:pPr>
              <a:r>
                <a:rPr lang="ta-IN" sz="1800" b="0" dirty="0">
                  <a:solidFill>
                    <a:srgbClr val="262626"/>
                  </a:solidFill>
                </a:rPr>
                <a:t>கை </a:t>
              </a:r>
              <a:r>
                <a:rPr lang="ta-IN" sz="1800" b="0" dirty="0" err="1">
                  <a:solidFill>
                    <a:srgbClr val="262626"/>
                  </a:solidFill>
                </a:rPr>
                <a:t>கழுவல்</a:t>
              </a:r>
              <a:r>
                <a:rPr lang="ta-IN" sz="1800" b="0" dirty="0">
                  <a:solidFill>
                    <a:srgbClr val="262626"/>
                  </a:solidFill>
                </a:rPr>
                <a:t>, இருமல் சுகாதாரம், சமூக </a:t>
              </a:r>
              <a:r>
                <a:rPr lang="ta-IN" sz="1800" b="0" dirty="0" err="1">
                  <a:solidFill>
                    <a:srgbClr val="262626"/>
                  </a:solidFill>
                </a:rPr>
                <a:t>ஒன்றுகூடலை</a:t>
              </a:r>
              <a:r>
                <a:rPr lang="ta-IN" sz="1800" b="0" dirty="0">
                  <a:solidFill>
                    <a:srgbClr val="262626"/>
                  </a:solidFill>
                </a:rPr>
                <a:t> தவிர்த்தல் மற்றும் </a:t>
              </a:r>
              <a:r>
                <a:rPr lang="en-IN" sz="1800" b="0" dirty="0">
                  <a:solidFill>
                    <a:srgbClr val="262626"/>
                  </a:solidFill>
                </a:rPr>
                <a:t>HRG </a:t>
              </a:r>
              <a:r>
                <a:rPr lang="ta-IN" sz="1800" b="0" dirty="0">
                  <a:solidFill>
                    <a:srgbClr val="262626"/>
                  </a:solidFill>
                </a:rPr>
                <a:t>ஆகியவை பற்றிய </a:t>
              </a:r>
              <a:r>
                <a:rPr lang="ta-IN" sz="1800" b="0" dirty="0" err="1">
                  <a:solidFill>
                    <a:srgbClr val="262626"/>
                  </a:solidFill>
                </a:rPr>
                <a:t>தகவலறிவை</a:t>
              </a:r>
              <a:r>
                <a:rPr lang="ta-IN" sz="1800" b="0" dirty="0">
                  <a:solidFill>
                    <a:srgbClr val="262626"/>
                  </a:solidFill>
                </a:rPr>
                <a:t> </a:t>
              </a:r>
              <a:r>
                <a:rPr lang="en-IN" sz="1800" b="0" dirty="0">
                  <a:solidFill>
                    <a:srgbClr val="262626"/>
                  </a:solidFill>
                </a:rPr>
                <a:t>FLW</a:t>
              </a:r>
            </a:p>
            <a:p>
              <a:pPr lvl="0" algn="l" defTabSz="914400">
                <a:defRPr sz="2000" b="0">
                  <a:solidFill>
                    <a:srgbClr val="262626"/>
                  </a:solidFill>
                </a:defRPr>
              </a:pPr>
              <a:r>
                <a:rPr lang="ta-IN" sz="2000" b="0" dirty="0" err="1">
                  <a:solidFill>
                    <a:srgbClr val="262626"/>
                  </a:solidFill>
                </a:rPr>
                <a:t>சமுதாயத்துக்கு</a:t>
              </a:r>
              <a:r>
                <a:rPr lang="ta-IN" sz="2000" b="0" dirty="0">
                  <a:solidFill>
                    <a:srgbClr val="262626"/>
                  </a:solidFill>
                </a:rPr>
                <a:t> தருவது குறித்து இந்த பிரிவு </a:t>
              </a:r>
              <a:r>
                <a:rPr lang="ta-IN" sz="2000" b="0" dirty="0" err="1">
                  <a:solidFill>
                    <a:srgbClr val="262626"/>
                  </a:solidFill>
                </a:rPr>
                <a:t>கூறுகிறது</a:t>
              </a:r>
              <a:r>
                <a:rPr lang="ta-IN" sz="2000" b="0" dirty="0">
                  <a:solidFill>
                    <a:srgbClr val="262626"/>
                  </a:solidFill>
                </a:rPr>
                <a:t>.</a:t>
              </a:r>
            </a:p>
          </p:txBody>
        </p:sp>
        <p:pic>
          <p:nvPicPr>
            <p:cNvPr id="166" name="Image" descr="Image"/>
            <p:cNvPicPr>
              <a:picLocks noChangeAspect="1"/>
            </p:cNvPicPr>
            <p:nvPr/>
          </p:nvPicPr>
          <p:blipFill>
            <a:blip r:embed="rId13"/>
            <a:stretch>
              <a:fillRect/>
            </a:stretch>
          </p:blipFill>
          <p:spPr>
            <a:xfrm>
              <a:off x="0" y="910131"/>
              <a:ext cx="2544367" cy="1592987"/>
            </a:xfrm>
            <a:prstGeom prst="rect">
              <a:avLst/>
            </a:prstGeom>
            <a:ln w="12700" cap="flat">
              <a:noFill/>
              <a:miter lim="400000"/>
            </a:ln>
            <a:effectLst/>
          </p:spPr>
        </p:pic>
        <p:sp>
          <p:nvSpPr>
            <p:cNvPr id="167" name="2"/>
            <p:cNvSpPr txBox="1"/>
            <p:nvPr/>
          </p:nvSpPr>
          <p:spPr>
            <a:xfrm>
              <a:off x="6053759" y="-203239"/>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2</a:t>
              </a:r>
            </a:p>
          </p:txBody>
        </p:sp>
        <p:sp>
          <p:nvSpPr>
            <p:cNvPr id="168" name="Arrow 11"/>
            <p:cNvSpPr/>
            <p:nvPr/>
          </p:nvSpPr>
          <p:spPr>
            <a:xfrm>
              <a:off x="6525398"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75" name="Group"/>
          <p:cNvGrpSpPr/>
          <p:nvPr/>
        </p:nvGrpSpPr>
        <p:grpSpPr>
          <a:xfrm>
            <a:off x="16387598" y="5829506"/>
            <a:ext cx="7761622" cy="3546249"/>
            <a:chOff x="190531" y="340454"/>
            <a:chExt cx="7761620" cy="3546247"/>
          </a:xfrm>
        </p:grpSpPr>
        <p:sp>
          <p:nvSpPr>
            <p:cNvPr id="170" name="Arrow 11"/>
            <p:cNvSpPr/>
            <p:nvPr/>
          </p:nvSpPr>
          <p:spPr>
            <a:xfrm rot="10800000">
              <a:off x="190531" y="340454"/>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71" name="Rounded Rectangle"/>
            <p:cNvSpPr/>
            <p:nvPr/>
          </p:nvSpPr>
          <p:spPr>
            <a:xfrm>
              <a:off x="1041544" y="344656"/>
              <a:ext cx="4352245" cy="354204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2" name="TextBox 24"/>
            <p:cNvSpPr txBox="1"/>
            <p:nvPr/>
          </p:nvSpPr>
          <p:spPr>
            <a:xfrm>
              <a:off x="1484018" y="440965"/>
              <a:ext cx="4073186" cy="33239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defTabSz="914400">
                <a:defRPr sz="2000" b="0" cap="all">
                  <a:solidFill>
                    <a:srgbClr val="FFFFFF"/>
                  </a:solidFill>
                </a:defRPr>
              </a:pPr>
              <a:r>
                <a:rPr lang="ta-IN" sz="2400" cap="all" dirty="0">
                  <a:solidFill>
                    <a:schemeClr val="tx1"/>
                  </a:solidFill>
                </a:rPr>
                <a:t>ஆதரவு </a:t>
              </a:r>
              <a:r>
                <a:rPr lang="ta-IN" sz="2400" cap="all" dirty="0" err="1">
                  <a:solidFill>
                    <a:schemeClr val="tx1"/>
                  </a:solidFill>
                </a:rPr>
                <a:t>பொதுநல</a:t>
              </a:r>
              <a:r>
                <a:rPr lang="ta-IN" sz="2400" cap="all" dirty="0">
                  <a:solidFill>
                    <a:schemeClr val="tx1"/>
                  </a:solidFill>
                </a:rPr>
                <a:t> </a:t>
              </a:r>
              <a:r>
                <a:rPr lang="ta-IN" sz="2400" cap="all" dirty="0" err="1">
                  <a:solidFill>
                    <a:schemeClr val="tx1"/>
                  </a:solidFill>
                </a:rPr>
                <a:t>சேவைகள்</a:t>
              </a:r>
              <a:r>
                <a:rPr lang="ta-IN" sz="2400" cap="all" dirty="0">
                  <a:solidFill>
                    <a:schemeClr val="tx1"/>
                  </a:solidFill>
                </a:rPr>
                <a:t> : </a:t>
              </a:r>
            </a:p>
            <a:p>
              <a:pPr lvl="0" algn="l" defTabSz="914400">
                <a:defRPr sz="2000" b="0" cap="all">
                  <a:solidFill>
                    <a:srgbClr val="FFFFFF"/>
                  </a:solidFill>
                </a:defRPr>
              </a:pPr>
              <a:r>
                <a:rPr lang="ta-IN" sz="1800" b="0" cap="all" dirty="0" err="1">
                  <a:solidFill>
                    <a:schemeClr val="tx1"/>
                  </a:solidFill>
                </a:rPr>
                <a:t>சமுதாயத்தில்</a:t>
              </a:r>
              <a:r>
                <a:rPr lang="ta-IN" sz="1800" b="0" cap="all" dirty="0">
                  <a:solidFill>
                    <a:schemeClr val="tx1"/>
                  </a:solidFill>
                </a:rPr>
                <a:t> </a:t>
              </a:r>
              <a:r>
                <a:rPr lang="en-IN" sz="1800" b="0" cap="all" dirty="0">
                  <a:solidFill>
                    <a:schemeClr val="tx1"/>
                  </a:solidFill>
                </a:rPr>
                <a:t>COVID –</a:t>
              </a:r>
              <a:r>
                <a:rPr lang="ta-IN" sz="1800" b="0" cap="all" dirty="0">
                  <a:solidFill>
                    <a:schemeClr val="tx1"/>
                  </a:solidFill>
                </a:rPr>
                <a:t>ஐ </a:t>
              </a:r>
              <a:r>
                <a:rPr lang="ta-IN" sz="1800" b="0" cap="all" dirty="0" err="1">
                  <a:solidFill>
                    <a:schemeClr val="tx1"/>
                  </a:solidFill>
                </a:rPr>
                <a:t>எதிர்கொள்வதில்</a:t>
              </a:r>
              <a:r>
                <a:rPr lang="ta-IN" sz="1800" b="0" cap="all" dirty="0">
                  <a:solidFill>
                    <a:schemeClr val="tx1"/>
                  </a:solidFill>
                </a:rPr>
                <a:t> </a:t>
              </a:r>
              <a:r>
                <a:rPr lang="ta-IN" sz="1800" b="0" cap="all" dirty="0" err="1">
                  <a:solidFill>
                    <a:schemeClr val="tx1"/>
                  </a:solidFill>
                </a:rPr>
                <a:t>சமுதாய</a:t>
              </a:r>
              <a:r>
                <a:rPr lang="ta-IN" sz="1800" b="0" cap="all" dirty="0">
                  <a:solidFill>
                    <a:schemeClr val="tx1"/>
                  </a:solidFill>
                </a:rPr>
                <a:t> </a:t>
              </a:r>
              <a:r>
                <a:rPr lang="ta-IN" sz="1800" b="0" cap="all" dirty="0" err="1">
                  <a:solidFill>
                    <a:schemeClr val="tx1"/>
                  </a:solidFill>
                </a:rPr>
                <a:t>வலையமைப்புக்கள்</a:t>
              </a:r>
              <a:r>
                <a:rPr lang="ta-IN" sz="1800" b="0" cap="all" dirty="0">
                  <a:solidFill>
                    <a:schemeClr val="tx1"/>
                  </a:solidFill>
                </a:rPr>
                <a:t> ஆற்றும் பங்கு என்ன, தேவைப்படும் </a:t>
              </a:r>
              <a:r>
                <a:rPr lang="ta-IN" sz="1800" b="0" cap="all" dirty="0" err="1">
                  <a:solidFill>
                    <a:schemeClr val="tx1"/>
                  </a:solidFill>
                </a:rPr>
                <a:t>சேவைகள்</a:t>
              </a:r>
              <a:r>
                <a:rPr lang="ta-IN" sz="1800" b="0" cap="all" dirty="0">
                  <a:solidFill>
                    <a:schemeClr val="tx1"/>
                  </a:solidFill>
                </a:rPr>
                <a:t> என்னென்ன:  வீட்டு பராமரிப்பு, </a:t>
              </a:r>
              <a:r>
                <a:rPr lang="ta-IN" sz="1800" b="0" cap="all" dirty="0" err="1">
                  <a:solidFill>
                    <a:schemeClr val="tx1"/>
                  </a:solidFill>
                </a:rPr>
                <a:t>நகர்ப்புற</a:t>
              </a:r>
              <a:r>
                <a:rPr lang="ta-IN" sz="1800" b="0" cap="all" dirty="0">
                  <a:solidFill>
                    <a:schemeClr val="tx1"/>
                  </a:solidFill>
                </a:rPr>
                <a:t>  மற்றும் ஊரக பகுதிகளில் வீட்டில் </a:t>
              </a:r>
              <a:r>
                <a:rPr lang="ta-IN" sz="1800" b="0" cap="all" dirty="0" err="1">
                  <a:solidFill>
                    <a:schemeClr val="tx1"/>
                  </a:solidFill>
                </a:rPr>
                <a:t>தனிமைப்படுத்துதல்</a:t>
              </a:r>
              <a:r>
                <a:rPr lang="ta-IN" sz="1800" b="0" cap="all" dirty="0">
                  <a:solidFill>
                    <a:schemeClr val="tx1"/>
                  </a:solidFill>
                </a:rPr>
                <a:t> போன்றவை. </a:t>
              </a:r>
              <a:endParaRPr lang="ta-IN" sz="1800" b="0" dirty="0">
                <a:solidFill>
                  <a:schemeClr val="tx1"/>
                </a:solidFill>
                <a:latin typeface="Arial" panose="020B0604020202020204" pitchFamily="34" charset="0"/>
                <a:cs typeface="Arial" panose="020B0604020202020204" pitchFamily="34" charset="0"/>
              </a:endParaRPr>
            </a:p>
          </p:txBody>
        </p:sp>
        <p:pic>
          <p:nvPicPr>
            <p:cNvPr id="173" name="Image" descr="Image"/>
            <p:cNvPicPr>
              <a:picLocks noChangeAspect="1"/>
            </p:cNvPicPr>
            <p:nvPr/>
          </p:nvPicPr>
          <p:blipFill>
            <a:blip r:embed="rId14"/>
            <a:stretch>
              <a:fillRect/>
            </a:stretch>
          </p:blipFill>
          <p:spPr>
            <a:xfrm>
              <a:off x="5454121" y="953797"/>
              <a:ext cx="2498030" cy="1416951"/>
            </a:xfrm>
            <a:prstGeom prst="rect">
              <a:avLst/>
            </a:prstGeom>
            <a:ln w="12700" cap="flat">
              <a:noFill/>
              <a:miter lim="400000"/>
            </a:ln>
            <a:effectLst/>
          </p:spPr>
        </p:pic>
        <p:sp>
          <p:nvSpPr>
            <p:cNvPr id="174" name="5"/>
            <p:cNvSpPr txBox="1"/>
            <p:nvPr/>
          </p:nvSpPr>
          <p:spPr>
            <a:xfrm>
              <a:off x="1154428" y="430724"/>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5</a:t>
              </a:r>
            </a:p>
          </p:txBody>
        </p:sp>
      </p:grpSp>
      <p:grpSp>
        <p:nvGrpSpPr>
          <p:cNvPr id="181" name="Group"/>
          <p:cNvGrpSpPr/>
          <p:nvPr/>
        </p:nvGrpSpPr>
        <p:grpSpPr>
          <a:xfrm>
            <a:off x="967125" y="2165245"/>
            <a:ext cx="7467926" cy="3069196"/>
            <a:chOff x="0" y="-340555"/>
            <a:chExt cx="7467925" cy="3069195"/>
          </a:xfrm>
        </p:grpSpPr>
        <p:sp>
          <p:nvSpPr>
            <p:cNvPr id="176" name="Rounded Rectangle"/>
            <p:cNvSpPr/>
            <p:nvPr/>
          </p:nvSpPr>
          <p:spPr>
            <a:xfrm>
              <a:off x="2691853" y="-340555"/>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7" name="TextBox 24"/>
            <p:cNvSpPr txBox="1"/>
            <p:nvPr/>
          </p:nvSpPr>
          <p:spPr>
            <a:xfrm>
              <a:off x="2850000" y="-149036"/>
              <a:ext cx="3542659" cy="26776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a:r>
                <a:rPr lang="en-US" sz="2500" b="0" dirty="0"/>
                <a:t>FLW -</a:t>
              </a:r>
              <a:r>
                <a:rPr lang="ta-IN" sz="2500" b="0" dirty="0" err="1"/>
                <a:t>ன்</a:t>
              </a:r>
              <a:r>
                <a:rPr lang="ta-IN" sz="2500" b="0" dirty="0"/>
                <a:t> பங்கு</a:t>
              </a:r>
              <a:endParaRPr lang="en-IN" sz="2500" b="0" dirty="0"/>
            </a:p>
            <a:p>
              <a:pPr lvl="0" algn="l"/>
              <a:r>
                <a:rPr lang="ta-IN" sz="1800" b="0" dirty="0"/>
                <a:t>ஒவ்வொரு முன்னணி </a:t>
              </a:r>
              <a:r>
                <a:rPr lang="ta-IN" sz="1800" b="0" dirty="0" err="1"/>
                <a:t>பணியாளரும்</a:t>
              </a:r>
              <a:r>
                <a:rPr lang="ta-IN" sz="1800" b="0" dirty="0"/>
                <a:t> ஆற்றும் பங்கு குறித்தும்</a:t>
              </a:r>
              <a:r>
                <a:rPr lang="en-US" sz="1800" b="0" dirty="0"/>
                <a:t>, COVID-19  </a:t>
              </a:r>
              <a:r>
                <a:rPr lang="ta-IN" sz="1800" b="0" dirty="0"/>
                <a:t>பற்றி அவர் என்னென்ன புரிந்து கொள்ள வேண்டிய அவசியம் உள்ளது என்பது பற்றியும்</a:t>
              </a:r>
              <a:r>
                <a:rPr lang="en-US" sz="1800" b="0" dirty="0"/>
                <a:t>  </a:t>
              </a:r>
              <a:r>
                <a:rPr lang="ta-IN" sz="1800" b="0" dirty="0"/>
                <a:t>இந்த அமர்வு </a:t>
              </a:r>
              <a:r>
                <a:rPr lang="ta-IN" sz="1800" b="0" dirty="0" err="1"/>
                <a:t>கூறுகிறது</a:t>
              </a:r>
              <a:r>
                <a:rPr lang="en-US" sz="1800" b="0" dirty="0"/>
                <a:t>.   </a:t>
              </a:r>
              <a:endParaRPr lang="en-IN" sz="1800" b="0" dirty="0"/>
            </a:p>
          </p:txBody>
        </p:sp>
        <p:pic>
          <p:nvPicPr>
            <p:cNvPr id="178" name="Picture 2" descr="Picture 2"/>
            <p:cNvPicPr>
              <a:picLocks noChangeAspect="1"/>
            </p:cNvPicPr>
            <p:nvPr/>
          </p:nvPicPr>
          <p:blipFill>
            <a:blip r:embed="rId15"/>
            <a:stretch>
              <a:fillRect/>
            </a:stretch>
          </p:blipFill>
          <p:spPr>
            <a:xfrm>
              <a:off x="0" y="412717"/>
              <a:ext cx="2707290" cy="2287978"/>
            </a:xfrm>
            <a:prstGeom prst="rect">
              <a:avLst/>
            </a:prstGeom>
            <a:ln w="12700" cap="flat">
              <a:noFill/>
              <a:miter lim="400000"/>
            </a:ln>
            <a:effectLst/>
          </p:spPr>
        </p:pic>
        <p:sp>
          <p:nvSpPr>
            <p:cNvPr id="179" name="1"/>
            <p:cNvSpPr txBox="1"/>
            <p:nvPr/>
          </p:nvSpPr>
          <p:spPr>
            <a:xfrm>
              <a:off x="6227822" y="-268222"/>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1</a:t>
              </a:r>
            </a:p>
          </p:txBody>
        </p:sp>
        <p:sp>
          <p:nvSpPr>
            <p:cNvPr id="180" name="Arrow 11"/>
            <p:cNvSpPr/>
            <p:nvPr/>
          </p:nvSpPr>
          <p:spPr>
            <a:xfrm>
              <a:off x="660686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87" name="Group"/>
          <p:cNvGrpSpPr/>
          <p:nvPr/>
        </p:nvGrpSpPr>
        <p:grpSpPr>
          <a:xfrm>
            <a:off x="16371242" y="2163940"/>
            <a:ext cx="7555558" cy="3323349"/>
            <a:chOff x="212275" y="-79740"/>
            <a:chExt cx="7555557" cy="3323347"/>
          </a:xfrm>
          <a:solidFill>
            <a:srgbClr val="BFE0F5"/>
          </a:solidFill>
        </p:grpSpPr>
        <p:sp>
          <p:nvSpPr>
            <p:cNvPr id="182" name="Arrow 11"/>
            <p:cNvSpPr/>
            <p:nvPr/>
          </p:nvSpPr>
          <p:spPr>
            <a:xfrm rot="10800000">
              <a:off x="212275" y="39576"/>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83" name="Rounded Rectangle"/>
            <p:cNvSpPr/>
            <p:nvPr/>
          </p:nvSpPr>
          <p:spPr>
            <a:xfrm>
              <a:off x="1101388" y="-79740"/>
              <a:ext cx="4897519" cy="3323347"/>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85" name="Image" descr="Image"/>
            <p:cNvPicPr>
              <a:picLocks noChangeAspect="1"/>
            </p:cNvPicPr>
            <p:nvPr/>
          </p:nvPicPr>
          <p:blipFill>
            <a:blip r:embed="rId16"/>
            <a:stretch>
              <a:fillRect/>
            </a:stretch>
          </p:blipFill>
          <p:spPr>
            <a:xfrm>
              <a:off x="6011335" y="473397"/>
              <a:ext cx="1756497" cy="2479042"/>
            </a:xfrm>
            <a:prstGeom prst="rect">
              <a:avLst/>
            </a:prstGeom>
            <a:grpFill/>
            <a:ln w="12700" cap="flat">
              <a:noFill/>
              <a:miter lim="400000"/>
            </a:ln>
            <a:effectLst/>
          </p:spPr>
        </p:pic>
        <p:sp>
          <p:nvSpPr>
            <p:cNvPr id="186" name="6"/>
            <p:cNvSpPr txBox="1"/>
            <p:nvPr/>
          </p:nvSpPr>
          <p:spPr>
            <a:xfrm>
              <a:off x="1232371" y="18803"/>
              <a:ext cx="652949" cy="56425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6</a:t>
              </a:r>
            </a:p>
          </p:txBody>
        </p:sp>
        <p:sp>
          <p:nvSpPr>
            <p:cNvPr id="184" name="TextBox 24"/>
            <p:cNvSpPr txBox="1"/>
            <p:nvPr/>
          </p:nvSpPr>
          <p:spPr>
            <a:xfrm>
              <a:off x="1717787" y="81599"/>
              <a:ext cx="4235108" cy="3016204"/>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a:r>
                <a:rPr lang="ta-IN" sz="2000" dirty="0"/>
                <a:t>தனிமனித பாதுகாப்பு</a:t>
              </a:r>
              <a:endParaRPr lang="en-IN" sz="2000" dirty="0"/>
            </a:p>
            <a:p>
              <a:pPr algn="l"/>
              <a:r>
                <a:rPr lang="ta-IN" sz="1700" b="0" dirty="0" err="1"/>
                <a:t>நேரடியாகவோ</a:t>
              </a:r>
              <a:r>
                <a:rPr lang="ta-IN" sz="1700" b="0" dirty="0"/>
                <a:t> அல்லது </a:t>
              </a:r>
              <a:r>
                <a:rPr lang="ta-IN" sz="1700" b="0" dirty="0" err="1"/>
                <a:t>மறைமுகமாகவோ</a:t>
              </a:r>
              <a:r>
                <a:rPr lang="ta-IN" sz="1700" b="0" dirty="0"/>
                <a:t> பாதிக்கப்பட்ட ஆயிரக்கணக்கான சமூக </a:t>
              </a:r>
              <a:r>
                <a:rPr lang="ta-IN" sz="1700" b="0" dirty="0" err="1"/>
                <a:t>உறுப்பினர்களுக்கு</a:t>
              </a:r>
              <a:r>
                <a:rPr lang="ta-IN" sz="1700" b="0" dirty="0"/>
                <a:t> செய்தியை கொண்டு செல்ல முன்னணி ஊழியர்கள் </a:t>
              </a:r>
              <a:r>
                <a:rPr lang="ta-IN" sz="1700" b="0" dirty="0" err="1"/>
                <a:t>உழைப்பார்கள்</a:t>
              </a:r>
              <a:r>
                <a:rPr lang="en-US" sz="1700" b="0" dirty="0"/>
                <a:t>. </a:t>
              </a:r>
              <a:r>
                <a:rPr lang="ta-IN" sz="1700" b="0" dirty="0"/>
                <a:t>மேலும் அதே நேரம்</a:t>
              </a:r>
              <a:r>
                <a:rPr lang="en-US" sz="1700" b="0" dirty="0"/>
                <a:t>, </a:t>
              </a:r>
              <a:r>
                <a:rPr lang="ta-IN" sz="1700" b="0" dirty="0"/>
                <a:t>தங்களின் சொந்த </a:t>
              </a:r>
              <a:r>
                <a:rPr lang="ta-IN" sz="1700" b="0" dirty="0" err="1"/>
                <a:t>பாதுகாப்பையும்</a:t>
              </a:r>
              <a:r>
                <a:rPr lang="ta-IN" sz="1700" b="0" dirty="0"/>
                <a:t> அவர்கள் கவனித்துக் கொள்ள வேண்டிய அவசியம் உள்ளது</a:t>
              </a:r>
              <a:r>
                <a:rPr lang="en-US" sz="1700" b="0" dirty="0"/>
                <a:t>. </a:t>
              </a:r>
              <a:endParaRPr lang="en-IN" sz="1700" b="0" dirty="0"/>
            </a:p>
          </p:txBody>
        </p:sp>
      </p:grpSp>
      <p:grpSp>
        <p:nvGrpSpPr>
          <p:cNvPr id="190" name="Group"/>
          <p:cNvGrpSpPr/>
          <p:nvPr/>
        </p:nvGrpSpPr>
        <p:grpSpPr>
          <a:xfrm>
            <a:off x="23097931" y="13055998"/>
            <a:ext cx="2098870" cy="1540535"/>
            <a:chOff x="0" y="2516"/>
            <a:chExt cx="2098868" cy="1540533"/>
          </a:xfrm>
        </p:grpSpPr>
        <p:sp>
          <p:nvSpPr>
            <p:cNvPr id="188" name="02"/>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02</a:t>
              </a:r>
            </a:p>
          </p:txBody>
        </p:sp>
        <p:pic>
          <p:nvPicPr>
            <p:cNvPr id="189" name="Image" descr="Image"/>
            <p:cNvPicPr>
              <a:picLocks noChangeAspect="1"/>
            </p:cNvPicPr>
            <p:nvPr/>
          </p:nvPicPr>
          <p:blipFill>
            <a:blip r:embed="rId8"/>
            <a:srcRect/>
            <a:stretch>
              <a:fillRect/>
            </a:stretch>
          </p:blipFill>
          <p:spPr>
            <a:xfrm>
              <a:off x="0" y="2516"/>
              <a:ext cx="554528" cy="541069"/>
            </a:xfrm>
            <a:prstGeom prst="rect">
              <a:avLst/>
            </a:prstGeom>
            <a:ln w="12700" cap="flat">
              <a:noFill/>
              <a:miter lim="400000"/>
            </a:ln>
            <a:effectLst/>
          </p:spPr>
        </p:pic>
      </p:grpSp>
    </p:spTree>
    <p:extLst>
      <p:ext uri="{BB962C8B-B14F-4D97-AF65-F5344CB8AC3E}">
        <p14:creationId xmlns:p14="http://schemas.microsoft.com/office/powerpoint/2010/main" val="2574932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9" name="Group"/>
          <p:cNvGrpSpPr/>
          <p:nvPr/>
        </p:nvGrpSpPr>
        <p:grpSpPr>
          <a:xfrm>
            <a:off x="300010" y="12315300"/>
            <a:ext cx="4601210" cy="995767"/>
            <a:chOff x="0" y="0"/>
            <a:chExt cx="4601208" cy="995765"/>
          </a:xfrm>
        </p:grpSpPr>
        <p:pic>
          <p:nvPicPr>
            <p:cNvPr id="62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2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2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2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2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32" name="Group"/>
          <p:cNvGrpSpPr/>
          <p:nvPr/>
        </p:nvGrpSpPr>
        <p:grpSpPr>
          <a:xfrm>
            <a:off x="23097931" y="13055998"/>
            <a:ext cx="2098870" cy="1540535"/>
            <a:chOff x="0" y="2516"/>
            <a:chExt cx="2098868" cy="1540533"/>
          </a:xfrm>
        </p:grpSpPr>
        <p:sp>
          <p:nvSpPr>
            <p:cNvPr id="630" name="1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20</a:t>
              </a:r>
              <a:endParaRPr dirty="0">
                <a:latin typeface="Arial" panose="020B0604020202020204" pitchFamily="34" charset="0"/>
                <a:cs typeface="Arial" panose="020B0604020202020204" pitchFamily="34" charset="0"/>
              </a:endParaRPr>
            </a:p>
          </p:txBody>
        </p:sp>
        <p:pic>
          <p:nvPicPr>
            <p:cNvPr id="63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633" name="Rounded Rectangle"/>
          <p:cNvSpPr/>
          <p:nvPr/>
        </p:nvSpPr>
        <p:spPr>
          <a:xfrm>
            <a:off x="3361511" y="476491"/>
            <a:ext cx="17660978" cy="1021624"/>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34" name="Response and containment– Create a Supportive environment"/>
          <p:cNvSpPr txBox="1"/>
          <p:nvPr/>
        </p:nvSpPr>
        <p:spPr>
          <a:xfrm>
            <a:off x="3565657" y="695240"/>
            <a:ext cx="17126484"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3200" cap="all" spc="96">
                <a:solidFill>
                  <a:srgbClr val="002135"/>
                </a:solidFill>
              </a:defRPr>
            </a:lvl1pPr>
          </a:lstStyle>
          <a:p>
            <a:pPr lvl="0" algn="ctr"/>
            <a:r>
              <a:rPr lang="ta-IN" sz="3000" b="0" cap="none" spc="0" dirty="0">
                <a:solidFill>
                  <a:srgbClr val="000000"/>
                </a:solidFill>
              </a:rPr>
              <a:t>பதிலடி மற்றும் கட்டுப்படுத்துதல் – ஒரு ஆதரவான </a:t>
            </a:r>
            <a:r>
              <a:rPr lang="ta-IN" sz="3000" b="0" cap="none" spc="0" dirty="0" err="1">
                <a:solidFill>
                  <a:srgbClr val="000000"/>
                </a:solidFill>
              </a:rPr>
              <a:t>சுற்றுச்சூழலை</a:t>
            </a:r>
            <a:r>
              <a:rPr lang="ta-IN" sz="3000" b="0" cap="none" spc="0" dirty="0">
                <a:solidFill>
                  <a:srgbClr val="000000"/>
                </a:solidFill>
              </a:rPr>
              <a:t> </a:t>
            </a:r>
            <a:r>
              <a:rPr lang="ta-IN" sz="3000" b="0" cap="none" spc="0" dirty="0" err="1">
                <a:solidFill>
                  <a:srgbClr val="000000"/>
                </a:solidFill>
              </a:rPr>
              <a:t>உருவாக்குங்கள்</a:t>
            </a:r>
            <a:r>
              <a:rPr lang="ta-IN" sz="3000" b="0" cap="none" spc="0" dirty="0">
                <a:solidFill>
                  <a:srgbClr val="000000"/>
                </a:solidFill>
              </a:rPr>
              <a:t> </a:t>
            </a:r>
            <a:endParaRPr lang="ta-IN" sz="3000" b="0" cap="none" spc="0" dirty="0">
              <a:solidFill>
                <a:srgbClr val="00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3AA3FFF-8233-2D46-A6C6-6C29CB52E5EE}"/>
              </a:ext>
            </a:extLst>
          </p:cNvPr>
          <p:cNvGrpSpPr/>
          <p:nvPr/>
        </p:nvGrpSpPr>
        <p:grpSpPr>
          <a:xfrm>
            <a:off x="772820" y="1722740"/>
            <a:ext cx="5578992" cy="10324600"/>
            <a:chOff x="772820" y="1722740"/>
            <a:chExt cx="5578992" cy="10324600"/>
          </a:xfrm>
        </p:grpSpPr>
        <p:sp>
          <p:nvSpPr>
            <p:cNvPr id="635" name="Rounded Rectangle"/>
            <p:cNvSpPr/>
            <p:nvPr/>
          </p:nvSpPr>
          <p:spPr>
            <a:xfrm>
              <a:off x="772820" y="1722740"/>
              <a:ext cx="5578992" cy="10324600"/>
            </a:xfrm>
            <a:prstGeom prst="roundRect">
              <a:avLst>
                <a:gd name="adj" fmla="val 341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39" name="Talk to and…"/>
            <p:cNvSpPr txBox="1"/>
            <p:nvPr/>
          </p:nvSpPr>
          <p:spPr>
            <a:xfrm>
              <a:off x="971188" y="1929402"/>
              <a:ext cx="521617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IN" sz="2000" b="0" dirty="0">
                  <a:latin typeface="Arial" panose="020B0604020202020204" pitchFamily="34" charset="0"/>
                  <a:cs typeface="Arial" panose="020B0604020202020204" pitchFamily="34" charset="0"/>
                </a:rPr>
                <a:t>T</a:t>
              </a:r>
              <a:r>
                <a:rPr lang="ta-IN" sz="2000" b="0" dirty="0" err="1"/>
                <a:t>தாக்கத்தை</a:t>
              </a:r>
              <a:r>
                <a:rPr lang="ta-IN" sz="2000" b="0" dirty="0"/>
                <a:t> </a:t>
              </a:r>
              <a:r>
                <a:rPr lang="ta-IN" sz="2000" b="0" dirty="0" err="1"/>
                <a:t>உண்டாக்குபவர்களுடன்</a:t>
              </a:r>
              <a:r>
                <a:rPr lang="ta-IN" sz="2000" b="0" dirty="0"/>
                <a:t> </a:t>
              </a:r>
            </a:p>
            <a:p>
              <a:r>
                <a:rPr lang="ta-IN" sz="2000" b="0" dirty="0"/>
                <a:t>பேசி, அவர்களையும் </a:t>
              </a:r>
              <a:r>
                <a:rPr lang="ta-IN" sz="2000" b="0" dirty="0" err="1"/>
                <a:t>உரையாடலில்</a:t>
              </a:r>
              <a:r>
                <a:rPr lang="ta-IN" sz="2000" b="0" dirty="0"/>
                <a:t> </a:t>
              </a:r>
            </a:p>
            <a:p>
              <a:r>
                <a:rPr lang="ta-IN" sz="2000" b="0" dirty="0" err="1"/>
                <a:t>ஈடுபடுத்துங்கள்</a:t>
              </a:r>
              <a:endParaRPr lang="ta-IN" sz="2000" b="0" dirty="0"/>
            </a:p>
            <a:p>
              <a:r>
                <a:rPr lang="ta-IN" sz="2000" b="0" dirty="0" err="1"/>
                <a:t>பாகுபாட்டுக்கு</a:t>
              </a:r>
              <a:r>
                <a:rPr lang="ta-IN" sz="2000" b="0" dirty="0"/>
                <a:t> எதிராக </a:t>
              </a:r>
              <a:r>
                <a:rPr lang="ta-IN" sz="2000" b="0" dirty="0" err="1"/>
                <a:t>போராடுங்கள்</a:t>
              </a:r>
              <a:r>
                <a:rPr lang="ta-IN" sz="2000" b="0" dirty="0"/>
                <a:t>. </a:t>
              </a:r>
              <a:endParaRPr lang="ta-IN" sz="2000" b="0" dirty="0">
                <a:latin typeface="Arial" panose="020B0604020202020204" pitchFamily="34" charset="0"/>
                <a:cs typeface="Arial" panose="020B0604020202020204" pitchFamily="34" charset="0"/>
              </a:endParaRPr>
            </a:p>
          </p:txBody>
        </p:sp>
      </p:grpSp>
      <p:sp>
        <p:nvSpPr>
          <p:cNvPr id="643" name="Make a list of local influencers (Gram Pradhan, Religious Leaders, Teachers, any other)…"/>
          <p:cNvSpPr txBox="1"/>
          <p:nvPr/>
        </p:nvSpPr>
        <p:spPr>
          <a:xfrm>
            <a:off x="1199814" y="3590256"/>
            <a:ext cx="4915267" cy="7317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chor="ctr">
            <a:spAutoFit/>
          </a:bodyPr>
          <a:lstStyle/>
          <a:p>
            <a:pPr marL="342900" lvl="0" indent="-342900" algn="l">
              <a:lnSpc>
                <a:spcPct val="115000"/>
              </a:lnSpc>
              <a:buFont typeface="Arial" panose="020B0604020202020204" pitchFamily="34" charset="0"/>
              <a:buChar char="•"/>
            </a:pPr>
            <a:r>
              <a:rPr lang="en-US" sz="2200" b="0" dirty="0" err="1">
                <a:latin typeface="Latha" panose="020B0604020202020204" pitchFamily="34" charset="0"/>
                <a:ea typeface="Calibri" panose="020F0502020204030204" pitchFamily="34" charset="0"/>
                <a:cs typeface="Latha" panose="020B0604020202020204" pitchFamily="34" charset="0"/>
              </a:rPr>
              <a:t>உள்ளூரில்</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தாக்கத்தை</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உண்டாக்குபவர்களை</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பட்டியலிடுங்கள்</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கிராமத்</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தலைவர்</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மதத்தலைவர்கள்</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ஆசிரியர்கள்</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மற்ற</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பிறர்</a:t>
            </a:r>
            <a:r>
              <a:rPr lang="en-US" sz="2200" b="0" dirty="0">
                <a:latin typeface="Latha" panose="020B0604020202020204" pitchFamily="34" charset="0"/>
                <a:ea typeface="Calibri" panose="020F0502020204030204" pitchFamily="34" charset="0"/>
                <a:cs typeface="Latha" panose="020B0604020202020204" pitchFamily="34" charset="0"/>
              </a:rPr>
              <a:t>)</a:t>
            </a:r>
            <a:endParaRPr lang="en-IN" sz="2200" b="0" dirty="0">
              <a:latin typeface="Calibri" panose="020F0502020204030204" pitchFamily="34" charset="0"/>
              <a:ea typeface="Calibri" panose="020F0502020204030204" pitchFamily="34" charset="0"/>
              <a:cs typeface="Latha" panose="020B0604020202020204" pitchFamily="34" charset="0"/>
            </a:endParaRPr>
          </a:p>
          <a:p>
            <a:pPr marL="342900" lvl="0" indent="-342900" algn="l">
              <a:lnSpc>
                <a:spcPct val="115000"/>
              </a:lnSpc>
              <a:spcAft>
                <a:spcPts val="1000"/>
              </a:spcAft>
              <a:buFont typeface="Arial" panose="020B0604020202020204" pitchFamily="34" charset="0"/>
              <a:buChar char="•"/>
            </a:pPr>
            <a:r>
              <a:rPr lang="en-US" sz="2200" b="0" dirty="0" err="1">
                <a:latin typeface="Latha" panose="020B0604020202020204" pitchFamily="34" charset="0"/>
                <a:ea typeface="Calibri" panose="020F0502020204030204" pitchFamily="34" charset="0"/>
                <a:cs typeface="Latha" panose="020B0604020202020204" pitchFamily="34" charset="0"/>
              </a:rPr>
              <a:t>அவர்களிடம்</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தற்போதைய</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நிலைமை</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மற்றும்</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பின்பற்ற</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வேண்டிய</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நெறிமுறைகள்</a:t>
            </a:r>
            <a:r>
              <a:rPr lang="en-US" sz="2200" b="0" dirty="0">
                <a:latin typeface="Latha" panose="020B0604020202020204" pitchFamily="34" charset="0"/>
                <a:ea typeface="Calibri" panose="020F0502020204030204" pitchFamily="34" charset="0"/>
                <a:cs typeface="Latha" panose="020B0604020202020204" pitchFamily="34" charset="0"/>
              </a:rPr>
              <a:t>/</a:t>
            </a:r>
            <a:r>
              <a:rPr lang="en-US" sz="2200" b="0" dirty="0" err="1">
                <a:latin typeface="Latha" panose="020B0604020202020204" pitchFamily="34" charset="0"/>
                <a:ea typeface="Calibri" panose="020F0502020204030204" pitchFamily="34" charset="0"/>
                <a:cs typeface="Latha" panose="020B0604020202020204" pitchFamily="34" charset="0"/>
              </a:rPr>
              <a:t>ஆணைகள்</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அறிவிப்புக்கள்</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ஆகியவற்றை</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விளக்கி</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மற்றும்</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விவாதித்து</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முக்கிய</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செய்திகளை</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வழங்க்குவதில்</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அவர்களின்</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ஆதரவை</a:t>
            </a:r>
            <a:r>
              <a:rPr lang="en-US" sz="2200" b="0" dirty="0">
                <a:latin typeface="Latha" panose="020B0604020202020204" pitchFamily="34" charset="0"/>
                <a:ea typeface="Calibri" panose="020F0502020204030204" pitchFamily="34" charset="0"/>
                <a:cs typeface="Latha" panose="020B0604020202020204" pitchFamily="34" charset="0"/>
              </a:rPr>
              <a:t> </a:t>
            </a:r>
            <a:r>
              <a:rPr lang="en-US" sz="2200" b="0" dirty="0" err="1">
                <a:latin typeface="Latha" panose="020B0604020202020204" pitchFamily="34" charset="0"/>
                <a:ea typeface="Calibri" panose="020F0502020204030204" pitchFamily="34" charset="0"/>
                <a:cs typeface="Latha" panose="020B0604020202020204" pitchFamily="34" charset="0"/>
              </a:rPr>
              <a:t>நாடுங்கள்</a:t>
            </a:r>
            <a:r>
              <a:rPr lang="en-US" sz="2200" b="0" dirty="0">
                <a:latin typeface="Latha" panose="020B0604020202020204" pitchFamily="34" charset="0"/>
                <a:ea typeface="Calibri" panose="020F0502020204030204" pitchFamily="34" charset="0"/>
                <a:cs typeface="Latha" panose="020B0604020202020204" pitchFamily="34" charset="0"/>
              </a:rPr>
              <a:t>. </a:t>
            </a:r>
            <a:endParaRPr lang="en-IN" sz="2200" b="0" dirty="0">
              <a:latin typeface="Calibri" panose="020F0502020204030204" pitchFamily="34" charset="0"/>
              <a:ea typeface="Calibri" panose="020F0502020204030204" pitchFamily="34" charset="0"/>
              <a:cs typeface="Latha" panose="020B0604020202020204" pitchFamily="34" charset="0"/>
            </a:endParaRPr>
          </a:p>
          <a:p>
            <a:pPr marL="342900" indent="-342900" algn="l">
              <a:buFont typeface="Arial" panose="020B0604020202020204" pitchFamily="34" charset="0"/>
              <a:buChar char="•"/>
            </a:pPr>
            <a:r>
              <a:rPr lang="en-US" sz="2200" b="0" dirty="0" err="1">
                <a:latin typeface="Latha" panose="020B0604020202020204" pitchFamily="34" charset="0"/>
                <a:ea typeface="Calibri" panose="020F0502020204030204" pitchFamily="34" charset="0"/>
              </a:rPr>
              <a:t>சமுதாய</a:t>
            </a:r>
            <a:r>
              <a:rPr lang="en-US" sz="2200" b="0" dirty="0">
                <a:latin typeface="Latha" panose="020B0604020202020204" pitchFamily="34" charset="0"/>
                <a:ea typeface="Calibri" panose="020F0502020204030204" pitchFamily="34" charset="0"/>
              </a:rPr>
              <a:t> </a:t>
            </a:r>
            <a:r>
              <a:rPr lang="en-US" sz="2200" b="0" dirty="0" err="1">
                <a:latin typeface="Latha" panose="020B0604020202020204" pitchFamily="34" charset="0"/>
                <a:ea typeface="Calibri" panose="020F0502020204030204" pitchFamily="34" charset="0"/>
              </a:rPr>
              <a:t>வலையமைப்புக்களுக்கு</a:t>
            </a:r>
            <a:r>
              <a:rPr lang="en-US" sz="2200" b="0" dirty="0">
                <a:latin typeface="Latha" panose="020B0604020202020204" pitchFamily="34" charset="0"/>
                <a:ea typeface="Calibri" panose="020F0502020204030204" pitchFamily="34" charset="0"/>
              </a:rPr>
              <a:t> </a:t>
            </a:r>
            <a:r>
              <a:rPr lang="en-US" sz="2200" b="0" dirty="0" err="1">
                <a:latin typeface="Latha" panose="020B0604020202020204" pitchFamily="34" charset="0"/>
                <a:ea typeface="Calibri" panose="020F0502020204030204" pitchFamily="34" charset="0"/>
              </a:rPr>
              <a:t>அவர்களுக்கான</a:t>
            </a:r>
            <a:r>
              <a:rPr lang="en-US" sz="2200" b="0" dirty="0">
                <a:latin typeface="Latha" panose="020B0604020202020204" pitchFamily="34" charset="0"/>
                <a:ea typeface="Calibri" panose="020F0502020204030204" pitchFamily="34" charset="0"/>
              </a:rPr>
              <a:t> </a:t>
            </a:r>
            <a:r>
              <a:rPr lang="en-US" sz="2200" b="0" dirty="0" err="1">
                <a:latin typeface="Latha" panose="020B0604020202020204" pitchFamily="34" charset="0"/>
                <a:ea typeface="Calibri" panose="020F0502020204030204" pitchFamily="34" charset="0"/>
              </a:rPr>
              <a:t>பணி</a:t>
            </a:r>
            <a:r>
              <a:rPr lang="en-US" sz="2200" b="0" dirty="0">
                <a:latin typeface="Latha" panose="020B0604020202020204" pitchFamily="34" charset="0"/>
                <a:ea typeface="Calibri" panose="020F0502020204030204" pitchFamily="34" charset="0"/>
              </a:rPr>
              <a:t> </a:t>
            </a:r>
            <a:r>
              <a:rPr lang="en-US" sz="2200" b="0" dirty="0" err="1">
                <a:latin typeface="Latha" panose="020B0604020202020204" pitchFamily="34" charset="0"/>
                <a:ea typeface="Calibri" panose="020F0502020204030204" pitchFamily="34" charset="0"/>
              </a:rPr>
              <a:t>பங்குகளை</a:t>
            </a:r>
            <a:r>
              <a:rPr lang="en-US" sz="2200" b="0" dirty="0">
                <a:latin typeface="Latha" panose="020B0604020202020204" pitchFamily="34" charset="0"/>
                <a:ea typeface="Calibri" panose="020F0502020204030204" pitchFamily="34" charset="0"/>
              </a:rPr>
              <a:t> </a:t>
            </a:r>
            <a:r>
              <a:rPr lang="en-US" sz="2200" b="0" dirty="0" err="1">
                <a:latin typeface="Latha" panose="020B0604020202020204" pitchFamily="34" charset="0"/>
                <a:ea typeface="Calibri" panose="020F0502020204030204" pitchFamily="34" charset="0"/>
              </a:rPr>
              <a:t>ஒதுக்குவதை</a:t>
            </a:r>
            <a:r>
              <a:rPr lang="en-US" sz="2200" b="0" dirty="0">
                <a:latin typeface="Latha" panose="020B0604020202020204" pitchFamily="34" charset="0"/>
                <a:ea typeface="Calibri" panose="020F0502020204030204" pitchFamily="34" charset="0"/>
              </a:rPr>
              <a:t> </a:t>
            </a:r>
            <a:r>
              <a:rPr lang="en-US" sz="2200" b="0" dirty="0" err="1">
                <a:latin typeface="Latha" panose="020B0604020202020204" pitchFamily="34" charset="0"/>
                <a:ea typeface="Calibri" panose="020F0502020204030204" pitchFamily="34" charset="0"/>
              </a:rPr>
              <a:t>ஆதரியுங்கள்</a:t>
            </a:r>
            <a:r>
              <a:rPr lang="en-US" sz="2200" b="0" dirty="0">
                <a:latin typeface="Latha" panose="020B0604020202020204" pitchFamily="34" charset="0"/>
                <a:ea typeface="Calibri" panose="020F0502020204030204" pitchFamily="34" charset="0"/>
              </a:rPr>
              <a:t>.</a:t>
            </a:r>
            <a:r>
              <a:rPr lang="en-IN" sz="2200" b="0" dirty="0"/>
              <a:t> </a:t>
            </a:r>
            <a:endParaRPr lang="en-US" sz="2200" b="0" dirty="0"/>
          </a:p>
        </p:txBody>
      </p:sp>
      <p:sp>
        <p:nvSpPr>
          <p:cNvPr id="636" name="Rounded Rectangle"/>
          <p:cNvSpPr/>
          <p:nvPr/>
        </p:nvSpPr>
        <p:spPr>
          <a:xfrm>
            <a:off x="6503837" y="1722740"/>
            <a:ext cx="5578992" cy="10324600"/>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0" name="PLAN COMMUNITY…"/>
          <p:cNvSpPr txBox="1"/>
          <p:nvPr/>
        </p:nvSpPr>
        <p:spPr>
          <a:xfrm>
            <a:off x="6702375" y="2133488"/>
            <a:ext cx="524823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sz="2400" b="0" dirty="0" err="1">
                <a:latin typeface="Latha" panose="020B0604020202020204" pitchFamily="34" charset="0"/>
                <a:ea typeface="Calibri" panose="020F0502020204030204" pitchFamily="34" charset="0"/>
              </a:rPr>
              <a:t>உயர்</a:t>
            </a:r>
            <a:r>
              <a:rPr lang="en-US" sz="2400" b="0" dirty="0">
                <a:latin typeface="Latha" panose="020B0604020202020204" pitchFamily="34" charset="0"/>
                <a:ea typeface="Calibri" panose="020F0502020204030204" pitchFamily="34" charset="0"/>
              </a:rPr>
              <a:t> </a:t>
            </a:r>
            <a:r>
              <a:rPr lang="en-US" sz="2400" b="0" dirty="0" err="1">
                <a:latin typeface="Latha" panose="020B0604020202020204" pitchFamily="34" charset="0"/>
                <a:ea typeface="Calibri" panose="020F0502020204030204" pitchFamily="34" charset="0"/>
              </a:rPr>
              <a:t>ஆபத்துக்கென</a:t>
            </a:r>
            <a:r>
              <a:rPr lang="en-US" sz="2400" b="0" dirty="0">
                <a:latin typeface="Latha" panose="020B0604020202020204" pitchFamily="34" charset="0"/>
                <a:ea typeface="Calibri" panose="020F0502020204030204" pitchFamily="34" charset="0"/>
              </a:rPr>
              <a:t> </a:t>
            </a:r>
            <a:r>
              <a:rPr lang="en-US" sz="2400" b="0" dirty="0" err="1">
                <a:latin typeface="Latha" panose="020B0604020202020204" pitchFamily="34" charset="0"/>
                <a:ea typeface="Calibri" panose="020F0502020204030204" pitchFamily="34" charset="0"/>
              </a:rPr>
              <a:t>சமுதாய</a:t>
            </a:r>
            <a:r>
              <a:rPr lang="en-US" sz="2400" b="0" dirty="0">
                <a:latin typeface="Latha" panose="020B0604020202020204" pitchFamily="34" charset="0"/>
                <a:ea typeface="Calibri" panose="020F0502020204030204" pitchFamily="34" charset="0"/>
              </a:rPr>
              <a:t> </a:t>
            </a:r>
          </a:p>
          <a:p>
            <a:r>
              <a:rPr lang="en-US" sz="2400" b="0" dirty="0" err="1">
                <a:latin typeface="Latha" panose="020B0604020202020204" pitchFamily="34" charset="0"/>
                <a:ea typeface="Calibri" panose="020F0502020204030204" pitchFamily="34" charset="0"/>
              </a:rPr>
              <a:t>ஆதரவை</a:t>
            </a:r>
            <a:r>
              <a:rPr lang="en-US" sz="2400" b="0" dirty="0">
                <a:latin typeface="Latha" panose="020B0604020202020204" pitchFamily="34" charset="0"/>
                <a:ea typeface="Calibri" panose="020F0502020204030204" pitchFamily="34" charset="0"/>
              </a:rPr>
              <a:t> </a:t>
            </a:r>
            <a:r>
              <a:rPr lang="en-US" sz="2400" b="0" dirty="0" err="1">
                <a:latin typeface="Latha" panose="020B0604020202020204" pitchFamily="34" charset="0"/>
                <a:ea typeface="Calibri" panose="020F0502020204030204" pitchFamily="34" charset="0"/>
              </a:rPr>
              <a:t>திட்டமிடுங்கள்</a:t>
            </a:r>
            <a:r>
              <a:rPr lang="en-IN" sz="2400" b="0" dirty="0"/>
              <a:t> </a:t>
            </a:r>
            <a:endParaRPr lang="en-US" sz="2400" b="0" dirty="0"/>
          </a:p>
        </p:txBody>
      </p:sp>
      <p:sp>
        <p:nvSpPr>
          <p:cNvPr id="644" name="Make a list of high risk groups in the village…"/>
          <p:cNvSpPr txBox="1"/>
          <p:nvPr/>
        </p:nvSpPr>
        <p:spPr>
          <a:xfrm>
            <a:off x="6759285" y="3411046"/>
            <a:ext cx="5134411" cy="8171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342900" lvl="0" indent="-342900" algn="l">
              <a:buFont typeface="Arial" panose="020B0604020202020204" pitchFamily="34" charset="0"/>
              <a:buChar char="•"/>
            </a:pPr>
            <a:r>
              <a:rPr lang="ta-IN" sz="2200" b="0" dirty="0" err="1"/>
              <a:t>கிராமத்திலுள்ள</a:t>
            </a:r>
            <a:r>
              <a:rPr lang="ta-IN" sz="2200" b="0" dirty="0"/>
              <a:t> உயர் ஆபத்து </a:t>
            </a:r>
            <a:r>
              <a:rPr lang="ta-IN" sz="2200" b="0" dirty="0" err="1"/>
              <a:t>குழுக்களின்</a:t>
            </a:r>
            <a:r>
              <a:rPr lang="ta-IN" sz="2200" b="0" dirty="0"/>
              <a:t> ஒரு </a:t>
            </a:r>
            <a:r>
              <a:rPr lang="ta-IN" sz="2200" b="0" dirty="0" err="1"/>
              <a:t>பட்டியலை</a:t>
            </a:r>
            <a:r>
              <a:rPr lang="ta-IN" sz="2200" b="0" dirty="0"/>
              <a:t> தயார் செய்யுங்கள்</a:t>
            </a:r>
          </a:p>
          <a:p>
            <a:pPr marL="342900" lvl="0" indent="-342900" algn="l">
              <a:buFont typeface="Arial" panose="020B0604020202020204" pitchFamily="34" charset="0"/>
              <a:buChar char="•"/>
            </a:pPr>
            <a:r>
              <a:rPr lang="ta-IN" sz="2200" b="0" dirty="0"/>
              <a:t>அவர்கள் பேசும் அல்லது </a:t>
            </a:r>
            <a:r>
              <a:rPr lang="ta-IN" sz="2200" b="0" dirty="0" err="1"/>
              <a:t>சந்திக்கும்</a:t>
            </a:r>
            <a:r>
              <a:rPr lang="ta-IN" sz="2200" b="0" dirty="0"/>
              <a:t> </a:t>
            </a:r>
            <a:r>
              <a:rPr lang="ta-IN" sz="2200" b="0" dirty="0" err="1"/>
              <a:t>மனிதர்களை</a:t>
            </a:r>
            <a:r>
              <a:rPr lang="ta-IN" sz="2200" b="0" dirty="0"/>
              <a:t> அடையாளம் </a:t>
            </a:r>
            <a:r>
              <a:rPr lang="ta-IN" sz="2200" b="0" dirty="0" err="1"/>
              <a:t>காணுங்கள்</a:t>
            </a:r>
            <a:r>
              <a:rPr lang="ta-IN" sz="2200" b="0" dirty="0"/>
              <a:t>.  அவர்களுடன் தடுப்பு  நடவடிக்கைகளை பகிர்ந்து </a:t>
            </a:r>
            <a:r>
              <a:rPr lang="ta-IN" sz="2200" b="0" dirty="0" err="1"/>
              <a:t>கொள்ளவும்</a:t>
            </a:r>
            <a:r>
              <a:rPr lang="ta-IN" sz="2200" b="0" dirty="0"/>
              <a:t> மற்றும் உயர் </a:t>
            </a:r>
            <a:r>
              <a:rPr lang="ta-IN" sz="2200" b="0" dirty="0" err="1"/>
              <a:t>அபாயமுள்ளவர்களிடம்</a:t>
            </a:r>
            <a:r>
              <a:rPr lang="ta-IN" sz="2200" b="0" dirty="0"/>
              <a:t> இந்த நடவடிக்கைகள்  பற்றி </a:t>
            </a:r>
            <a:r>
              <a:rPr lang="ta-IN" sz="2200" b="0" dirty="0" err="1"/>
              <a:t>தெரிவிக்குமாறு</a:t>
            </a:r>
            <a:r>
              <a:rPr lang="ta-IN" sz="2200" b="0" dirty="0"/>
              <a:t> அவர்களிடம் </a:t>
            </a:r>
            <a:r>
              <a:rPr lang="ta-IN" sz="2200" b="0" dirty="0" err="1"/>
              <a:t>வேண்டுங்கள்</a:t>
            </a:r>
            <a:r>
              <a:rPr lang="ta-IN" sz="2200" b="0" dirty="0"/>
              <a:t>.  </a:t>
            </a:r>
          </a:p>
          <a:p>
            <a:pPr marL="342900" lvl="0" indent="-342900" algn="l">
              <a:buFont typeface="Arial" panose="020B0604020202020204" pitchFamily="34" charset="0"/>
              <a:buChar char="•"/>
            </a:pPr>
            <a:r>
              <a:rPr lang="ta-IN" sz="2200" b="0" dirty="0" err="1"/>
              <a:t>வயதானவர்கள்</a:t>
            </a:r>
            <a:r>
              <a:rPr lang="ta-IN" sz="2200" b="0" dirty="0"/>
              <a:t> அல்லது உயர் </a:t>
            </a:r>
            <a:r>
              <a:rPr lang="ta-IN" sz="2200" b="0" dirty="0" err="1"/>
              <a:t>இரத்த</a:t>
            </a:r>
            <a:r>
              <a:rPr lang="ta-IN" sz="2200" b="0" dirty="0"/>
              <a:t> அழுத்தம், நீரிழிவு, நுரையீரல் அல்லது </a:t>
            </a:r>
            <a:r>
              <a:rPr lang="ta-IN" sz="2200" b="0" dirty="0" err="1"/>
              <a:t>சிறுநீரக</a:t>
            </a:r>
            <a:r>
              <a:rPr lang="ta-IN" sz="2200" b="0" dirty="0"/>
              <a:t> நோய்  போன்ற நோய் </a:t>
            </a:r>
            <a:r>
              <a:rPr lang="ta-IN" sz="2200" b="0" dirty="0" err="1"/>
              <a:t>பாதிப்புள்ளவர்களை</a:t>
            </a:r>
            <a:r>
              <a:rPr lang="ta-IN" sz="2200" b="0" dirty="0"/>
              <a:t> கவனித்துக் </a:t>
            </a:r>
            <a:r>
              <a:rPr lang="ta-IN" sz="2200" b="0" dirty="0" err="1"/>
              <a:t>கொள்ளுங்கள்</a:t>
            </a:r>
            <a:r>
              <a:rPr lang="ta-IN" sz="2200" b="0" dirty="0"/>
              <a:t> </a:t>
            </a:r>
          </a:p>
          <a:p>
            <a:pPr marL="342900" indent="-342900" algn="l">
              <a:buFont typeface="Arial" panose="020B0604020202020204" pitchFamily="34" charset="0"/>
              <a:buChar char="•"/>
            </a:pPr>
            <a:r>
              <a:rPr lang="ta-IN" sz="2200" b="0" dirty="0" err="1"/>
              <a:t>தனிமைப்படுத்தப்பட்ட</a:t>
            </a:r>
            <a:r>
              <a:rPr lang="ta-IN" sz="2200" b="0" dirty="0"/>
              <a:t> </a:t>
            </a:r>
            <a:r>
              <a:rPr lang="ta-IN" sz="2200" b="0" dirty="0" err="1"/>
              <a:t>பெற்றோர்களின்</a:t>
            </a:r>
            <a:r>
              <a:rPr lang="ta-IN" sz="2200" b="0" dirty="0"/>
              <a:t> குழந்தைகளுக்கு கல்வி போன்ற </a:t>
            </a:r>
            <a:r>
              <a:rPr lang="ta-IN" sz="2200" b="0" dirty="0" err="1"/>
              <a:t>விஷயங்களில்</a:t>
            </a:r>
            <a:r>
              <a:rPr lang="ta-IN" sz="2200" b="0" dirty="0"/>
              <a:t> / அல்லது பராமரிப்பில் </a:t>
            </a:r>
            <a:r>
              <a:rPr lang="ta-IN" sz="2200" b="0" dirty="0" err="1"/>
              <a:t>உதவுங்கள்</a:t>
            </a:r>
            <a:r>
              <a:rPr lang="ta-IN" sz="2200" b="0" dirty="0"/>
              <a:t>. </a:t>
            </a:r>
            <a:endParaRPr lang="ta-IN" sz="2200" b="0" dirty="0">
              <a:solidFill>
                <a:schemeClr val="tx1"/>
              </a:solidFill>
              <a:latin typeface="Arial" panose="020B0604020202020204" pitchFamily="34" charset="0"/>
              <a:cs typeface="Arial" panose="020B0604020202020204" pitchFamily="34" charset="0"/>
            </a:endParaRPr>
          </a:p>
        </p:txBody>
      </p:sp>
      <p:sp>
        <p:nvSpPr>
          <p:cNvPr id="637" name="Rounded Rectangle"/>
          <p:cNvSpPr/>
          <p:nvPr/>
        </p:nvSpPr>
        <p:spPr>
          <a:xfrm>
            <a:off x="12234856" y="1738931"/>
            <a:ext cx="5645307" cy="10292217"/>
          </a:xfrm>
          <a:prstGeom prst="roundRect">
            <a:avLst>
              <a:gd name="adj" fmla="val 337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42" name="COORDINATE  WITH…"/>
          <p:cNvSpPr txBox="1"/>
          <p:nvPr/>
        </p:nvSpPr>
        <p:spPr>
          <a:xfrm>
            <a:off x="12301170" y="1801083"/>
            <a:ext cx="5578992"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600"/>
            </a:pPr>
            <a:r>
              <a:rPr lang="ta-IN" sz="2400" b="0" dirty="0" err="1">
                <a:latin typeface="Latha" panose="020B0604020202020204" pitchFamily="34" charset="0"/>
                <a:ea typeface="Calibri" panose="020F0502020204030204" pitchFamily="34" charset="0"/>
              </a:rPr>
              <a:t>ஆதரவுக்கென</a:t>
            </a:r>
            <a:r>
              <a:rPr lang="ta-IN" sz="2400" b="0" dirty="0">
                <a:latin typeface="Latha" panose="020B0604020202020204" pitchFamily="34" charset="0"/>
                <a:ea typeface="Calibri" panose="020F0502020204030204" pitchFamily="34" charset="0"/>
              </a:rPr>
              <a:t> </a:t>
            </a:r>
            <a:r>
              <a:rPr lang="ta-IN" sz="2400" b="0" dirty="0" err="1">
                <a:latin typeface="Latha" panose="020B0604020202020204" pitchFamily="34" charset="0"/>
                <a:ea typeface="Calibri" panose="020F0502020204030204" pitchFamily="34" charset="0"/>
              </a:rPr>
              <a:t>நடப்பிலுள்ள</a:t>
            </a:r>
            <a:r>
              <a:rPr lang="ta-IN" sz="2400" b="0" dirty="0">
                <a:latin typeface="Latha" panose="020B0604020202020204" pitchFamily="34" charset="0"/>
                <a:ea typeface="Calibri" panose="020F0502020204030204" pitchFamily="34" charset="0"/>
              </a:rPr>
              <a:t> </a:t>
            </a:r>
            <a:r>
              <a:rPr lang="ta-IN" sz="2400" b="0" dirty="0" err="1">
                <a:latin typeface="Latha" panose="020B0604020202020204" pitchFamily="34" charset="0"/>
                <a:ea typeface="Calibri" panose="020F0502020204030204" pitchFamily="34" charset="0"/>
              </a:rPr>
              <a:t>சமுதாய</a:t>
            </a:r>
            <a:r>
              <a:rPr lang="ta-IN" sz="2400" b="0" dirty="0">
                <a:latin typeface="Latha" panose="020B0604020202020204" pitchFamily="34" charset="0"/>
                <a:ea typeface="Calibri" panose="020F0502020204030204" pitchFamily="34" charset="0"/>
              </a:rPr>
              <a:t> </a:t>
            </a:r>
            <a:r>
              <a:rPr lang="ta-IN" sz="2400" b="0" dirty="0" err="1">
                <a:latin typeface="Latha" panose="020B0604020202020204" pitchFamily="34" charset="0"/>
                <a:ea typeface="Calibri" panose="020F0502020204030204" pitchFamily="34" charset="0"/>
              </a:rPr>
              <a:t>வலையமைப்புக்களுடன்</a:t>
            </a:r>
            <a:r>
              <a:rPr lang="ta-IN" sz="2400" b="0" dirty="0">
                <a:latin typeface="Latha" panose="020B0604020202020204" pitchFamily="34" charset="0"/>
                <a:ea typeface="Calibri" panose="020F0502020204030204" pitchFamily="34" charset="0"/>
              </a:rPr>
              <a:t> </a:t>
            </a:r>
            <a:r>
              <a:rPr lang="ta-IN" sz="2400" b="0" dirty="0" err="1">
                <a:latin typeface="Latha" panose="020B0604020202020204" pitchFamily="34" charset="0"/>
                <a:ea typeface="Calibri" panose="020F0502020204030204" pitchFamily="34" charset="0"/>
              </a:rPr>
              <a:t>ஒருங்கிணையுங்கள்</a:t>
            </a:r>
            <a:r>
              <a:rPr lang="ta-IN" sz="2400" b="0" dirty="0">
                <a:latin typeface="Latha" panose="020B0604020202020204" pitchFamily="34" charset="0"/>
                <a:ea typeface="Calibri" panose="020F0502020204030204" pitchFamily="34" charset="0"/>
              </a:rPr>
              <a:t> </a:t>
            </a:r>
          </a:p>
        </p:txBody>
      </p:sp>
      <p:sp>
        <p:nvSpPr>
          <p:cNvPr id="645" name="Coordinate with the existing groups like SHGs, Youth networks, VHSNC etc on the roles assigned  for emergency planning, distribution  of services like food/grocery delivery for quarantined households, midday meals medicine etc.…"/>
          <p:cNvSpPr txBox="1"/>
          <p:nvPr/>
        </p:nvSpPr>
        <p:spPr>
          <a:xfrm>
            <a:off x="12272187" y="3620589"/>
            <a:ext cx="5286338" cy="8227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42900" lvl="0" indent="-342900" algn="l">
              <a:buFont typeface="Arial" panose="020B0604020202020204" pitchFamily="34" charset="0"/>
              <a:buChar char="•"/>
            </a:pPr>
            <a:r>
              <a:rPr lang="ta-IN" sz="2200" b="0" dirty="0" err="1"/>
              <a:t>அவசரநிலை</a:t>
            </a:r>
            <a:r>
              <a:rPr lang="ta-IN" sz="2200" b="0" dirty="0"/>
              <a:t> </a:t>
            </a:r>
            <a:r>
              <a:rPr lang="ta-IN" sz="2200" b="0" dirty="0" err="1"/>
              <a:t>திட்டமிடல்</a:t>
            </a:r>
            <a:r>
              <a:rPr lang="ta-IN" sz="2200" b="0" dirty="0"/>
              <a:t>, </a:t>
            </a:r>
            <a:r>
              <a:rPr lang="ta-IN" sz="2200" b="0" dirty="0" err="1"/>
              <a:t>தனிமைப்படுத்தப்பட்ட</a:t>
            </a:r>
            <a:r>
              <a:rPr lang="ta-IN" sz="2200" b="0" dirty="0"/>
              <a:t> </a:t>
            </a:r>
            <a:r>
              <a:rPr lang="ta-IN" sz="2200" b="0" dirty="0" err="1"/>
              <a:t>வீடுகளுக்கென</a:t>
            </a:r>
            <a:r>
              <a:rPr lang="ta-IN" sz="2200" b="0" dirty="0"/>
              <a:t> உணவு/</a:t>
            </a:r>
            <a:r>
              <a:rPr lang="ta-IN" sz="2200" b="0" dirty="0" err="1"/>
              <a:t>மளிகைப்பொருள்</a:t>
            </a:r>
            <a:r>
              <a:rPr lang="ta-IN" sz="2200" b="0" dirty="0"/>
              <a:t> </a:t>
            </a:r>
            <a:r>
              <a:rPr lang="ta-IN" sz="2200" b="0" dirty="0" err="1"/>
              <a:t>டெலிவரி</a:t>
            </a:r>
            <a:r>
              <a:rPr lang="ta-IN" sz="2200" b="0" dirty="0"/>
              <a:t> போன்ற </a:t>
            </a:r>
            <a:r>
              <a:rPr lang="ta-IN" sz="2200" b="0" dirty="0" err="1"/>
              <a:t>சேவைகள்</a:t>
            </a:r>
            <a:r>
              <a:rPr lang="ta-IN" sz="2200" b="0" dirty="0"/>
              <a:t> விநியோகம்,  மதிய உணவு, மருந்துகள் போன்றவற்றை </a:t>
            </a:r>
            <a:r>
              <a:rPr lang="ta-IN" sz="2200" b="0" dirty="0" err="1"/>
              <a:t>நிறைவேற்றவென</a:t>
            </a:r>
            <a:r>
              <a:rPr lang="ta-IN" sz="2200" b="0" dirty="0"/>
              <a:t> </a:t>
            </a:r>
            <a:r>
              <a:rPr lang="ta-IN" sz="2200" b="0" dirty="0" err="1"/>
              <a:t>நியமிக்கப்பட்ட</a:t>
            </a:r>
            <a:r>
              <a:rPr lang="ta-IN" sz="2200" b="0" dirty="0"/>
              <a:t>  </a:t>
            </a:r>
            <a:r>
              <a:rPr lang="en-US" sz="2200" b="0" dirty="0"/>
              <a:t>SHGs, </a:t>
            </a:r>
            <a:r>
              <a:rPr lang="ta-IN" sz="2200" b="0" dirty="0"/>
              <a:t>இளைஞர் </a:t>
            </a:r>
            <a:r>
              <a:rPr lang="ta-IN" sz="2200" b="0" dirty="0" err="1"/>
              <a:t>வலையமைப்புக்கள்</a:t>
            </a:r>
            <a:r>
              <a:rPr lang="ta-IN" sz="2200" b="0" dirty="0"/>
              <a:t>, </a:t>
            </a:r>
            <a:r>
              <a:rPr lang="en-US" sz="2200" b="0" dirty="0"/>
              <a:t>VHSNC </a:t>
            </a:r>
            <a:r>
              <a:rPr lang="ta-IN" sz="2200" b="0" dirty="0"/>
              <a:t>போன்ற நடப்பு </a:t>
            </a:r>
            <a:r>
              <a:rPr lang="ta-IN" sz="2200" b="0" dirty="0" err="1"/>
              <a:t>குழுக்களுடன்</a:t>
            </a:r>
            <a:r>
              <a:rPr lang="ta-IN" sz="2200" b="0" dirty="0"/>
              <a:t> ஒருங்கிணைந்து </a:t>
            </a:r>
            <a:r>
              <a:rPr lang="ta-IN" sz="2200" b="0" dirty="0" err="1"/>
              <a:t>செயல்படுங்கள்</a:t>
            </a:r>
            <a:r>
              <a:rPr lang="ta-IN" sz="2200" b="0" dirty="0"/>
              <a:t>. </a:t>
            </a:r>
          </a:p>
          <a:p>
            <a:pPr marL="342900" lvl="0" indent="-342900" algn="l">
              <a:buFont typeface="Arial" panose="020B0604020202020204" pitchFamily="34" charset="0"/>
              <a:buChar char="•"/>
            </a:pPr>
            <a:r>
              <a:rPr lang="en-US" sz="2200" b="0" dirty="0"/>
              <a:t>ANM, ASHA, </a:t>
            </a:r>
            <a:r>
              <a:rPr lang="ta-IN" sz="2200" b="0" dirty="0" err="1"/>
              <a:t>ஆம்புலன்ஸ்</a:t>
            </a:r>
            <a:r>
              <a:rPr lang="ta-IN" sz="2200" b="0" dirty="0"/>
              <a:t> மற்றும் பிற மருத்துவ </a:t>
            </a:r>
            <a:r>
              <a:rPr lang="ta-IN" sz="2200" b="0" dirty="0" err="1"/>
              <a:t>ஆதரவுகளின்</a:t>
            </a:r>
            <a:r>
              <a:rPr lang="ta-IN" sz="2200" b="0" dirty="0"/>
              <a:t> தொடர்பு விவரங்களை அவர்களுடன் பகிர்ந்து </a:t>
            </a:r>
            <a:r>
              <a:rPr lang="ta-IN" sz="2200" b="0" dirty="0" err="1"/>
              <a:t>கொள்ளுங்கள்</a:t>
            </a:r>
            <a:r>
              <a:rPr lang="ta-IN" sz="2200" b="0" dirty="0"/>
              <a:t>.</a:t>
            </a:r>
          </a:p>
          <a:p>
            <a:pPr marL="342900" indent="-342900" algn="l">
              <a:buFont typeface="Arial" panose="020B0604020202020204" pitchFamily="34" charset="0"/>
              <a:buChar char="•"/>
            </a:pPr>
            <a:r>
              <a:rPr lang="ta-IN" sz="2200" b="0" dirty="0" err="1"/>
              <a:t>குழந்தைகளில்</a:t>
            </a:r>
            <a:r>
              <a:rPr lang="ta-IN" sz="2200" b="0" dirty="0"/>
              <a:t> அதிர்ச்சி மற்றும் வன்முறை பிரச்சினைகளை </a:t>
            </a:r>
            <a:r>
              <a:rPr lang="ta-IN" sz="2200" b="0" dirty="0" err="1"/>
              <a:t>எதிர்கொள்ளவென</a:t>
            </a:r>
            <a:r>
              <a:rPr lang="ta-IN" sz="2200" b="0" dirty="0"/>
              <a:t>, குழந்தை பாதுகாப்பு </a:t>
            </a:r>
            <a:r>
              <a:rPr lang="ta-IN" sz="2200" b="0" dirty="0" err="1"/>
              <a:t>கமிட்டிகளிடம்</a:t>
            </a:r>
            <a:r>
              <a:rPr lang="ta-IN" sz="2200" b="0" dirty="0"/>
              <a:t> ஒருங்கிணைப்பு விவரங்களை பகிர்ந்து </a:t>
            </a:r>
            <a:r>
              <a:rPr lang="ta-IN" sz="2200" b="0" dirty="0" err="1"/>
              <a:t>கொள்ளவும்</a:t>
            </a:r>
            <a:r>
              <a:rPr lang="ta-IN" sz="2200" b="0" dirty="0"/>
              <a:t>. </a:t>
            </a:r>
            <a:endParaRPr lang="ta-IN" sz="2200" b="0" dirty="0">
              <a:latin typeface="Arial" panose="020B0604020202020204" pitchFamily="34" charset="0"/>
              <a:cs typeface="Arial" panose="020B0604020202020204" pitchFamily="34" charset="0"/>
            </a:endParaRPr>
          </a:p>
        </p:txBody>
      </p:sp>
      <p:sp>
        <p:nvSpPr>
          <p:cNvPr id="638" name="Rounded Rectangle"/>
          <p:cNvSpPr/>
          <p:nvPr/>
        </p:nvSpPr>
        <p:spPr>
          <a:xfrm>
            <a:off x="18032187" y="1722740"/>
            <a:ext cx="5578992" cy="10292216"/>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1" name="HELP DEVELOP HOUSEHOLD…"/>
          <p:cNvSpPr txBox="1"/>
          <p:nvPr/>
        </p:nvSpPr>
        <p:spPr>
          <a:xfrm>
            <a:off x="18192562" y="2116137"/>
            <a:ext cx="5286338"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600"/>
            </a:pPr>
            <a:r>
              <a:rPr lang="ta-IN" sz="2400" b="0" dirty="0">
                <a:latin typeface="Latha" panose="020B0604020202020204" pitchFamily="34" charset="0"/>
                <a:ea typeface="Calibri" panose="020F0502020204030204" pitchFamily="34" charset="0"/>
              </a:rPr>
              <a:t>வீட்டு  அவசர தொடர்பு </a:t>
            </a:r>
            <a:r>
              <a:rPr lang="ta-IN" sz="2400" b="0" dirty="0" err="1">
                <a:latin typeface="Latha" panose="020B0604020202020204" pitchFamily="34" charset="0"/>
                <a:ea typeface="Calibri" panose="020F0502020204030204" pitchFamily="34" charset="0"/>
              </a:rPr>
              <a:t>பட்டியலை</a:t>
            </a:r>
            <a:r>
              <a:rPr lang="ta-IN" sz="2400" b="0" dirty="0">
                <a:latin typeface="Latha" panose="020B0604020202020204" pitchFamily="34" charset="0"/>
                <a:ea typeface="Calibri" panose="020F0502020204030204" pitchFamily="34" charset="0"/>
              </a:rPr>
              <a:t> தயாரிக்க </a:t>
            </a:r>
            <a:r>
              <a:rPr lang="ta-IN" sz="2400" b="0" dirty="0" err="1">
                <a:latin typeface="Latha" panose="020B0604020202020204" pitchFamily="34" charset="0"/>
                <a:ea typeface="Calibri" panose="020F0502020204030204" pitchFamily="34" charset="0"/>
              </a:rPr>
              <a:t>உதவுங்கள்</a:t>
            </a:r>
            <a:r>
              <a:rPr lang="ta-IN" sz="2400" b="0" dirty="0">
                <a:latin typeface="Latha" panose="020B0604020202020204" pitchFamily="34" charset="0"/>
                <a:ea typeface="Calibri" panose="020F0502020204030204" pitchFamily="34" charset="0"/>
              </a:rPr>
              <a:t> </a:t>
            </a:r>
          </a:p>
        </p:txBody>
      </p:sp>
      <p:sp>
        <p:nvSpPr>
          <p:cNvPr id="646" name="Ensure each household has a current list of emergency contacts for family, friends, neighbours, essential services contact numbers like food, medicines, medical help ."/>
          <p:cNvSpPr txBox="1"/>
          <p:nvPr/>
        </p:nvSpPr>
        <p:spPr>
          <a:xfrm>
            <a:off x="18178514" y="3720122"/>
            <a:ext cx="5286338" cy="5138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42900" lvl="1" indent="-342900" algn="l" defTabSz="622300">
              <a:lnSpc>
                <a:spcPct val="150000"/>
              </a:lnSpc>
              <a:spcBef>
                <a:spcPts val="200"/>
              </a:spcBef>
              <a:buSzPct val="100000"/>
              <a:buFont typeface="Arial" panose="020B0604020202020204" pitchFamily="34" charset="0"/>
              <a:buChar char="•"/>
              <a:defRPr sz="2600" b="0" cap="small">
                <a:solidFill>
                  <a:srgbClr val="FFFFFF"/>
                </a:solidFill>
              </a:defRPr>
            </a:pPr>
            <a:r>
              <a:rPr lang="ta-IN" sz="2200" b="0" cap="small" dirty="0">
                <a:solidFill>
                  <a:schemeClr val="tx1"/>
                </a:solidFill>
              </a:rPr>
              <a:t>குடும்பம், நண்பர்கள், அண்டை </a:t>
            </a:r>
            <a:r>
              <a:rPr lang="ta-IN" sz="2200" b="0" cap="small" dirty="0" err="1">
                <a:solidFill>
                  <a:schemeClr val="tx1"/>
                </a:solidFill>
              </a:rPr>
              <a:t>வீட்டுக்காரர்களுக்கென</a:t>
            </a:r>
            <a:r>
              <a:rPr lang="ta-IN" sz="2200" b="0" cap="small" dirty="0">
                <a:solidFill>
                  <a:schemeClr val="tx1"/>
                </a:solidFill>
              </a:rPr>
              <a:t> </a:t>
            </a:r>
            <a:r>
              <a:rPr lang="ta-IN" sz="2200" b="0" cap="small" dirty="0" err="1">
                <a:solidFill>
                  <a:schemeClr val="tx1"/>
                </a:solidFill>
              </a:rPr>
              <a:t>அவசரநிலை</a:t>
            </a:r>
            <a:r>
              <a:rPr lang="ta-IN" sz="2200" b="0" cap="small" dirty="0">
                <a:solidFill>
                  <a:schemeClr val="tx1"/>
                </a:solidFill>
              </a:rPr>
              <a:t>  </a:t>
            </a:r>
            <a:r>
              <a:rPr lang="ta-IN" sz="2200" b="0" cap="small" dirty="0" err="1">
                <a:solidFill>
                  <a:schemeClr val="tx1"/>
                </a:solidFill>
              </a:rPr>
              <a:t>தொடர்புகளின்</a:t>
            </a:r>
            <a:r>
              <a:rPr lang="ta-IN" sz="2200" b="0" cap="small" dirty="0">
                <a:solidFill>
                  <a:schemeClr val="tx1"/>
                </a:solidFill>
              </a:rPr>
              <a:t> நடப்பு பட்டியல், உணவு, மருந்துகள், மருத்துவ உதவி போன்ற </a:t>
            </a:r>
            <a:r>
              <a:rPr lang="ta-IN" sz="2200" b="0" cap="small" dirty="0" err="1">
                <a:solidFill>
                  <a:schemeClr val="tx1"/>
                </a:solidFill>
              </a:rPr>
              <a:t>அத்தியாவசிய</a:t>
            </a:r>
            <a:r>
              <a:rPr lang="ta-IN" sz="2200" b="0" cap="small" dirty="0">
                <a:solidFill>
                  <a:schemeClr val="tx1"/>
                </a:solidFill>
              </a:rPr>
              <a:t> சேவை தொடர்பு </a:t>
            </a:r>
            <a:r>
              <a:rPr lang="ta-IN" sz="2200" b="0" cap="small" dirty="0" err="1">
                <a:solidFill>
                  <a:schemeClr val="tx1"/>
                </a:solidFill>
              </a:rPr>
              <a:t>எண்கள்</a:t>
            </a:r>
            <a:r>
              <a:rPr lang="ta-IN" sz="2200" b="0" cap="small" dirty="0">
                <a:solidFill>
                  <a:schemeClr val="tx1"/>
                </a:solidFill>
              </a:rPr>
              <a:t> ஆகியவற்றை ஒவ்வொரு </a:t>
            </a:r>
            <a:r>
              <a:rPr lang="ta-IN" sz="2200" b="0" cap="small" dirty="0" err="1">
                <a:solidFill>
                  <a:schemeClr val="tx1"/>
                </a:solidFill>
              </a:rPr>
              <a:t>வீடும்</a:t>
            </a:r>
            <a:r>
              <a:rPr lang="ta-IN" sz="2200" b="0" cap="small" dirty="0">
                <a:solidFill>
                  <a:schemeClr val="tx1"/>
                </a:solidFill>
              </a:rPr>
              <a:t> </a:t>
            </a:r>
            <a:r>
              <a:rPr lang="ta-IN" sz="2200" b="0" cap="small" dirty="0" err="1">
                <a:solidFill>
                  <a:schemeClr val="tx1"/>
                </a:solidFill>
              </a:rPr>
              <a:t>வைத்திருப்பதை</a:t>
            </a:r>
            <a:r>
              <a:rPr lang="ta-IN" sz="2200" b="0" cap="small" dirty="0">
                <a:solidFill>
                  <a:schemeClr val="tx1"/>
                </a:solidFill>
              </a:rPr>
              <a:t> </a:t>
            </a:r>
            <a:r>
              <a:rPr lang="ta-IN" sz="2200" b="0" cap="small" dirty="0" err="1">
                <a:solidFill>
                  <a:schemeClr val="tx1"/>
                </a:solidFill>
              </a:rPr>
              <a:t>உறுதிபடுத்தவும்</a:t>
            </a:r>
            <a:r>
              <a:rPr lang="ta-IN" sz="2200" b="0" cap="small" dirty="0">
                <a:solidFill>
                  <a:schemeClr val="tx1"/>
                </a:solidFill>
              </a:rPr>
              <a:t>. </a:t>
            </a:r>
            <a:endParaRPr lang="ta-IN" sz="22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2137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linds(horizontal)">
                                      <p:cBhvr>
                                        <p:cTn id="7" dur="1000"/>
                                        <p:tgtEl>
                                          <p:spTgt spid="6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3"/>
                                        </p:tgtEl>
                                        <p:attrNameLst>
                                          <p:attrName>style.visibility</p:attrName>
                                        </p:attrNameLst>
                                      </p:cBhvr>
                                      <p:to>
                                        <p:strVal val="visible"/>
                                      </p:to>
                                    </p:set>
                                    <p:animEffect transition="in" filter="blinds(horizontal)">
                                      <p:cBhvr>
                                        <p:cTn id="10" dur="1000"/>
                                        <p:tgtEl>
                                          <p:spTgt spid="6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3">
                                            <p:bg/>
                                          </p:spTgt>
                                        </p:tgtEl>
                                        <p:attrNameLst>
                                          <p:attrName>style.visibility</p:attrName>
                                        </p:attrNameLst>
                                      </p:cBhvr>
                                      <p:to>
                                        <p:strVal val="visible"/>
                                      </p:to>
                                    </p:set>
                                    <p:animEffect transition="in" filter="fade">
                                      <p:cBhvr>
                                        <p:cTn id="20" dur="1000"/>
                                        <p:tgtEl>
                                          <p:spTgt spid="643">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43">
                                            <p:txEl>
                                              <p:pRg st="0" end="0"/>
                                            </p:txEl>
                                          </p:spTgt>
                                        </p:tgtEl>
                                        <p:attrNameLst>
                                          <p:attrName>style.visibility</p:attrName>
                                        </p:attrNameLst>
                                      </p:cBhvr>
                                      <p:to>
                                        <p:strVal val="visible"/>
                                      </p:to>
                                    </p:set>
                                    <p:animEffect transition="in" filter="fade">
                                      <p:cBhvr>
                                        <p:cTn id="25" dur="1000"/>
                                        <p:tgtEl>
                                          <p:spTgt spid="64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43">
                                            <p:txEl>
                                              <p:pRg st="1" end="1"/>
                                            </p:txEl>
                                          </p:spTgt>
                                        </p:tgtEl>
                                        <p:attrNameLst>
                                          <p:attrName>style.visibility</p:attrName>
                                        </p:attrNameLst>
                                      </p:cBhvr>
                                      <p:to>
                                        <p:strVal val="visible"/>
                                      </p:to>
                                    </p:set>
                                    <p:animEffect transition="in" filter="fade">
                                      <p:cBhvr>
                                        <p:cTn id="30" dur="1000"/>
                                        <p:tgtEl>
                                          <p:spTgt spid="64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43">
                                            <p:txEl>
                                              <p:pRg st="2" end="2"/>
                                            </p:txEl>
                                          </p:spTgt>
                                        </p:tgtEl>
                                        <p:attrNameLst>
                                          <p:attrName>style.visibility</p:attrName>
                                        </p:attrNameLst>
                                      </p:cBhvr>
                                      <p:to>
                                        <p:strVal val="visible"/>
                                      </p:to>
                                    </p:set>
                                    <p:animEffect transition="in" filter="fade">
                                      <p:cBhvr>
                                        <p:cTn id="35" dur="1000"/>
                                        <p:tgtEl>
                                          <p:spTgt spid="64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6"/>
                                        </p:tgtEl>
                                        <p:attrNameLst>
                                          <p:attrName>style.visibility</p:attrName>
                                        </p:attrNameLst>
                                      </p:cBhvr>
                                      <p:to>
                                        <p:strVal val="visible"/>
                                      </p:to>
                                    </p:set>
                                    <p:animEffect transition="in" filter="fade">
                                      <p:cBhvr>
                                        <p:cTn id="40" dur="1000"/>
                                        <p:tgtEl>
                                          <p:spTgt spid="6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0"/>
                                        </p:tgtEl>
                                        <p:attrNameLst>
                                          <p:attrName>style.visibility</p:attrName>
                                        </p:attrNameLst>
                                      </p:cBhvr>
                                      <p:to>
                                        <p:strVal val="visible"/>
                                      </p:to>
                                    </p:set>
                                    <p:animEffect transition="in" filter="fade">
                                      <p:cBhvr>
                                        <p:cTn id="43" dur="1000"/>
                                        <p:tgtEl>
                                          <p:spTgt spid="6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44">
                                            <p:bg/>
                                          </p:spTgt>
                                        </p:tgtEl>
                                        <p:attrNameLst>
                                          <p:attrName>style.visibility</p:attrName>
                                        </p:attrNameLst>
                                      </p:cBhvr>
                                      <p:to>
                                        <p:strVal val="visible"/>
                                      </p:to>
                                    </p:set>
                                    <p:animEffect transition="in" filter="fade">
                                      <p:cBhvr>
                                        <p:cTn id="48" dur="1000"/>
                                        <p:tgtEl>
                                          <p:spTgt spid="644">
                                            <p:bg/>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44">
                                            <p:txEl>
                                              <p:pRg st="0" end="0"/>
                                            </p:txEl>
                                          </p:spTgt>
                                        </p:tgtEl>
                                        <p:attrNameLst>
                                          <p:attrName>style.visibility</p:attrName>
                                        </p:attrNameLst>
                                      </p:cBhvr>
                                      <p:to>
                                        <p:strVal val="visible"/>
                                      </p:to>
                                    </p:set>
                                    <p:animEffect transition="in" filter="fade">
                                      <p:cBhvr>
                                        <p:cTn id="53" dur="1000"/>
                                        <p:tgtEl>
                                          <p:spTgt spid="64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44">
                                            <p:txEl>
                                              <p:pRg st="1" end="1"/>
                                            </p:txEl>
                                          </p:spTgt>
                                        </p:tgtEl>
                                        <p:attrNameLst>
                                          <p:attrName>style.visibility</p:attrName>
                                        </p:attrNameLst>
                                      </p:cBhvr>
                                      <p:to>
                                        <p:strVal val="visible"/>
                                      </p:to>
                                    </p:set>
                                    <p:animEffect transition="in" filter="fade">
                                      <p:cBhvr>
                                        <p:cTn id="58" dur="1000"/>
                                        <p:tgtEl>
                                          <p:spTgt spid="644">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44">
                                            <p:txEl>
                                              <p:pRg st="2" end="2"/>
                                            </p:txEl>
                                          </p:spTgt>
                                        </p:tgtEl>
                                        <p:attrNameLst>
                                          <p:attrName>style.visibility</p:attrName>
                                        </p:attrNameLst>
                                      </p:cBhvr>
                                      <p:to>
                                        <p:strVal val="visible"/>
                                      </p:to>
                                    </p:set>
                                    <p:animEffect transition="in" filter="fade">
                                      <p:cBhvr>
                                        <p:cTn id="63" dur="1000"/>
                                        <p:tgtEl>
                                          <p:spTgt spid="644">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44">
                                            <p:txEl>
                                              <p:pRg st="3" end="3"/>
                                            </p:txEl>
                                          </p:spTgt>
                                        </p:tgtEl>
                                        <p:attrNameLst>
                                          <p:attrName>style.visibility</p:attrName>
                                        </p:attrNameLst>
                                      </p:cBhvr>
                                      <p:to>
                                        <p:strVal val="visible"/>
                                      </p:to>
                                    </p:set>
                                    <p:animEffect transition="in" filter="fade">
                                      <p:cBhvr>
                                        <p:cTn id="68" dur="1000"/>
                                        <p:tgtEl>
                                          <p:spTgt spid="644">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37"/>
                                        </p:tgtEl>
                                        <p:attrNameLst>
                                          <p:attrName>style.visibility</p:attrName>
                                        </p:attrNameLst>
                                      </p:cBhvr>
                                      <p:to>
                                        <p:strVal val="visible"/>
                                      </p:to>
                                    </p:set>
                                    <p:animEffect transition="in" filter="fade">
                                      <p:cBhvr>
                                        <p:cTn id="73" dur="1000"/>
                                        <p:tgtEl>
                                          <p:spTgt spid="6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2"/>
                                        </p:tgtEl>
                                        <p:attrNameLst>
                                          <p:attrName>style.visibility</p:attrName>
                                        </p:attrNameLst>
                                      </p:cBhvr>
                                      <p:to>
                                        <p:strVal val="visible"/>
                                      </p:to>
                                    </p:set>
                                    <p:animEffect transition="in" filter="fade">
                                      <p:cBhvr>
                                        <p:cTn id="76" dur="1000"/>
                                        <p:tgtEl>
                                          <p:spTgt spid="64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45">
                                            <p:bg/>
                                          </p:spTgt>
                                        </p:tgtEl>
                                        <p:attrNameLst>
                                          <p:attrName>style.visibility</p:attrName>
                                        </p:attrNameLst>
                                      </p:cBhvr>
                                      <p:to>
                                        <p:strVal val="visible"/>
                                      </p:to>
                                    </p:set>
                                    <p:animEffect transition="in" filter="fade">
                                      <p:cBhvr>
                                        <p:cTn id="81" dur="1000"/>
                                        <p:tgtEl>
                                          <p:spTgt spid="645">
                                            <p:bg/>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45">
                                            <p:txEl>
                                              <p:pRg st="0" end="0"/>
                                            </p:txEl>
                                          </p:spTgt>
                                        </p:tgtEl>
                                        <p:attrNameLst>
                                          <p:attrName>style.visibility</p:attrName>
                                        </p:attrNameLst>
                                      </p:cBhvr>
                                      <p:to>
                                        <p:strVal val="visible"/>
                                      </p:to>
                                    </p:set>
                                    <p:animEffect transition="in" filter="fade">
                                      <p:cBhvr>
                                        <p:cTn id="86" dur="1000"/>
                                        <p:tgtEl>
                                          <p:spTgt spid="64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45">
                                            <p:txEl>
                                              <p:pRg st="1" end="1"/>
                                            </p:txEl>
                                          </p:spTgt>
                                        </p:tgtEl>
                                        <p:attrNameLst>
                                          <p:attrName>style.visibility</p:attrName>
                                        </p:attrNameLst>
                                      </p:cBhvr>
                                      <p:to>
                                        <p:strVal val="visible"/>
                                      </p:to>
                                    </p:set>
                                    <p:animEffect transition="in" filter="fade">
                                      <p:cBhvr>
                                        <p:cTn id="91" dur="1000"/>
                                        <p:tgtEl>
                                          <p:spTgt spid="645">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645">
                                            <p:txEl>
                                              <p:pRg st="2" end="2"/>
                                            </p:txEl>
                                          </p:spTgt>
                                        </p:tgtEl>
                                        <p:attrNameLst>
                                          <p:attrName>style.visibility</p:attrName>
                                        </p:attrNameLst>
                                      </p:cBhvr>
                                      <p:to>
                                        <p:strVal val="visible"/>
                                      </p:to>
                                    </p:set>
                                    <p:animEffect transition="in" filter="fade">
                                      <p:cBhvr>
                                        <p:cTn id="96" dur="1000"/>
                                        <p:tgtEl>
                                          <p:spTgt spid="645">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38"/>
                                        </p:tgtEl>
                                        <p:attrNameLst>
                                          <p:attrName>style.visibility</p:attrName>
                                        </p:attrNameLst>
                                      </p:cBhvr>
                                      <p:to>
                                        <p:strVal val="visible"/>
                                      </p:to>
                                    </p:set>
                                    <p:animEffect transition="in" filter="fade">
                                      <p:cBhvr>
                                        <p:cTn id="101" dur="1000"/>
                                        <p:tgtEl>
                                          <p:spTgt spid="63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41"/>
                                        </p:tgtEl>
                                        <p:attrNameLst>
                                          <p:attrName>style.visibility</p:attrName>
                                        </p:attrNameLst>
                                      </p:cBhvr>
                                      <p:to>
                                        <p:strVal val="visible"/>
                                      </p:to>
                                    </p:set>
                                    <p:animEffect transition="in" filter="fade">
                                      <p:cBhvr>
                                        <p:cTn id="104" dur="1000"/>
                                        <p:tgtEl>
                                          <p:spTgt spid="64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46">
                                            <p:bg/>
                                          </p:spTgt>
                                        </p:tgtEl>
                                        <p:attrNameLst>
                                          <p:attrName>style.visibility</p:attrName>
                                        </p:attrNameLst>
                                      </p:cBhvr>
                                      <p:to>
                                        <p:strVal val="visible"/>
                                      </p:to>
                                    </p:set>
                                    <p:animEffect transition="in" filter="fade">
                                      <p:cBhvr>
                                        <p:cTn id="107" dur="1000"/>
                                        <p:tgtEl>
                                          <p:spTgt spid="646">
                                            <p:bg/>
                                          </p:spTgt>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46">
                                            <p:txEl>
                                              <p:pRg st="0" end="0"/>
                                            </p:txEl>
                                          </p:spTgt>
                                        </p:tgtEl>
                                        <p:attrNameLst>
                                          <p:attrName>style.visibility</p:attrName>
                                        </p:attrNameLst>
                                      </p:cBhvr>
                                      <p:to>
                                        <p:strVal val="visible"/>
                                      </p:to>
                                    </p:set>
                                    <p:animEffect transition="in" filter="fade">
                                      <p:cBhvr>
                                        <p:cTn id="110" dur="1000"/>
                                        <p:tgtEl>
                                          <p:spTgt spid="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43" grpId="0" uiExpand="1" build="p" bldLvl="2" animBg="1"/>
      <p:bldP spid="636" grpId="0" animBg="1"/>
      <p:bldP spid="640" grpId="0" animBg="1"/>
      <p:bldP spid="644" grpId="0" uiExpand="1" build="p" bldLvl="2" animBg="1"/>
      <p:bldP spid="637" grpId="0" animBg="1"/>
      <p:bldP spid="642" grpId="0" animBg="1"/>
      <p:bldP spid="645" grpId="0" uiExpand="1" build="p" bldLvl="2" animBg="1"/>
      <p:bldP spid="638" grpId="0" animBg="1"/>
      <p:bldP spid="641" grpId="0" animBg="1"/>
      <p:bldP spid="646"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3" name="Group"/>
          <p:cNvGrpSpPr/>
          <p:nvPr/>
        </p:nvGrpSpPr>
        <p:grpSpPr>
          <a:xfrm>
            <a:off x="300010" y="12315300"/>
            <a:ext cx="4601210" cy="995767"/>
            <a:chOff x="0" y="0"/>
            <a:chExt cx="4601208" cy="995765"/>
          </a:xfrm>
        </p:grpSpPr>
        <p:pic>
          <p:nvPicPr>
            <p:cNvPr id="64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4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5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5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5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56" name="Group"/>
          <p:cNvGrpSpPr/>
          <p:nvPr/>
        </p:nvGrpSpPr>
        <p:grpSpPr>
          <a:xfrm>
            <a:off x="23097931" y="13055998"/>
            <a:ext cx="2098870" cy="1540535"/>
            <a:chOff x="0" y="2516"/>
            <a:chExt cx="2098868" cy="1540533"/>
          </a:xfrm>
        </p:grpSpPr>
        <p:sp>
          <p:nvSpPr>
            <p:cNvPr id="654" name="20"/>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21</a:t>
              </a:r>
              <a:endParaRPr dirty="0">
                <a:latin typeface="Arial" panose="020B0604020202020204" pitchFamily="34" charset="0"/>
                <a:cs typeface="Arial" panose="020B0604020202020204" pitchFamily="34" charset="0"/>
              </a:endParaRPr>
            </a:p>
          </p:txBody>
        </p:sp>
        <p:pic>
          <p:nvPicPr>
            <p:cNvPr id="65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266D0971-0F19-284D-919A-A12DF1586C3E}"/>
              </a:ext>
            </a:extLst>
          </p:cNvPr>
          <p:cNvGrpSpPr/>
          <p:nvPr/>
        </p:nvGrpSpPr>
        <p:grpSpPr>
          <a:xfrm>
            <a:off x="979333" y="1123556"/>
            <a:ext cx="3921888" cy="1021625"/>
            <a:chOff x="650112" y="454085"/>
            <a:chExt cx="3921888" cy="1021625"/>
          </a:xfrm>
        </p:grpSpPr>
        <p:sp>
          <p:nvSpPr>
            <p:cNvPr id="657" name="Rounded Rectangle"/>
            <p:cNvSpPr/>
            <p:nvPr/>
          </p:nvSpPr>
          <p:spPr>
            <a:xfrm>
              <a:off x="650112" y="454085"/>
              <a:ext cx="3921888"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58" name="CASE STUDY"/>
            <p:cNvSpPr txBox="1"/>
            <p:nvPr/>
          </p:nvSpPr>
          <p:spPr>
            <a:xfrm>
              <a:off x="942460" y="647397"/>
              <a:ext cx="3440750"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3200" spc="96">
                  <a:solidFill>
                    <a:srgbClr val="002135"/>
                  </a:solidFill>
                </a:defRPr>
              </a:lvl1pPr>
            </a:lstStyle>
            <a:p>
              <a:r>
                <a:rPr lang="en-US" sz="3000" b="0" dirty="0" err="1"/>
                <a:t>தொற்று</a:t>
              </a:r>
              <a:r>
                <a:rPr lang="en-US" sz="3000" b="0" dirty="0"/>
                <a:t> </a:t>
              </a:r>
              <a:r>
                <a:rPr lang="en-US" sz="3000" b="0" dirty="0" err="1"/>
                <a:t>ஆய்வு</a:t>
              </a:r>
              <a:r>
                <a:rPr lang="en-IN" sz="3000" b="0" dirty="0"/>
                <a:t> </a:t>
              </a:r>
              <a:endParaRPr sz="3000" b="0" dirty="0">
                <a:latin typeface="Arial" panose="020B0604020202020204" pitchFamily="34" charset="0"/>
                <a:cs typeface="Arial" panose="020B0604020202020204" pitchFamily="34" charset="0"/>
              </a:endParaRPr>
            </a:p>
          </p:txBody>
        </p:sp>
      </p:grpSp>
      <p:sp>
        <p:nvSpPr>
          <p:cNvPr id="659" name="The local pujari has organised a Satyanarayana puja  to ward off the evil of Coronavirus. Many of the households have decided to participate. Pujari Tiwari ji has told you that the prayers will keep the evil of the Coronavirus away and all families have asked for a yagna as they find power in prayers."/>
          <p:cNvSpPr txBox="1"/>
          <p:nvPr/>
        </p:nvSpPr>
        <p:spPr>
          <a:xfrm>
            <a:off x="979333" y="2772209"/>
            <a:ext cx="9963458" cy="74276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914400">
              <a:spcBef>
                <a:spcPts val="1200"/>
              </a:spcBef>
              <a:defRPr sz="3700" b="0" cap="small">
                <a:solidFill>
                  <a:srgbClr val="FFFFFF"/>
                </a:solidFill>
              </a:defRPr>
            </a:pPr>
            <a:r>
              <a:rPr lang="en-US" sz="2800" b="0" cap="small" dirty="0" err="1">
                <a:solidFill>
                  <a:schemeClr val="bg1"/>
                </a:solidFill>
              </a:rPr>
              <a:t>கடந்த</a:t>
            </a:r>
            <a:r>
              <a:rPr lang="en-US" sz="2800" b="0" cap="small" dirty="0">
                <a:solidFill>
                  <a:schemeClr val="bg1"/>
                </a:solidFill>
              </a:rPr>
              <a:t> </a:t>
            </a:r>
            <a:r>
              <a:rPr lang="en-US" sz="2800" b="0" cap="small" dirty="0" err="1">
                <a:solidFill>
                  <a:schemeClr val="bg1"/>
                </a:solidFill>
              </a:rPr>
              <a:t>பல</a:t>
            </a:r>
            <a:r>
              <a:rPr lang="en-US" sz="2800" b="0" cap="small" dirty="0">
                <a:solidFill>
                  <a:schemeClr val="bg1"/>
                </a:solidFill>
              </a:rPr>
              <a:t> </a:t>
            </a:r>
            <a:r>
              <a:rPr lang="en-US" sz="2800" b="0" cap="small" dirty="0" err="1">
                <a:solidFill>
                  <a:schemeClr val="bg1"/>
                </a:solidFill>
              </a:rPr>
              <a:t>ஆண்டுகளாக</a:t>
            </a:r>
            <a:r>
              <a:rPr lang="en-US" sz="2800" b="0" cap="small" dirty="0">
                <a:solidFill>
                  <a:schemeClr val="bg1"/>
                </a:solidFill>
              </a:rPr>
              <a:t> </a:t>
            </a:r>
            <a:r>
              <a:rPr lang="en-US" sz="2800" b="0" cap="small" dirty="0" err="1">
                <a:solidFill>
                  <a:schemeClr val="bg1"/>
                </a:solidFill>
              </a:rPr>
              <a:t>தனது</a:t>
            </a:r>
            <a:r>
              <a:rPr lang="en-US" sz="2800" b="0" cap="small" dirty="0">
                <a:solidFill>
                  <a:schemeClr val="bg1"/>
                </a:solidFill>
              </a:rPr>
              <a:t> </a:t>
            </a:r>
            <a:r>
              <a:rPr lang="en-US" sz="2800" b="0" cap="small" dirty="0" err="1">
                <a:solidFill>
                  <a:schemeClr val="bg1"/>
                </a:solidFill>
              </a:rPr>
              <a:t>டிராக்டரை</a:t>
            </a:r>
            <a:r>
              <a:rPr lang="en-US" sz="2800" b="0" cap="small" dirty="0">
                <a:solidFill>
                  <a:schemeClr val="bg1"/>
                </a:solidFill>
              </a:rPr>
              <a:t> </a:t>
            </a:r>
            <a:r>
              <a:rPr lang="en-US" sz="2800" b="0" cap="small" dirty="0" err="1">
                <a:solidFill>
                  <a:schemeClr val="bg1"/>
                </a:solidFill>
              </a:rPr>
              <a:t>பாபுலால்</a:t>
            </a:r>
            <a:r>
              <a:rPr lang="en-US" sz="2800" b="0" cap="small" dirty="0">
                <a:solidFill>
                  <a:schemeClr val="bg1"/>
                </a:solidFill>
              </a:rPr>
              <a:t> </a:t>
            </a:r>
            <a:r>
              <a:rPr lang="en-US" sz="2800" b="0" cap="small" dirty="0" err="1">
                <a:solidFill>
                  <a:schemeClr val="bg1"/>
                </a:solidFill>
              </a:rPr>
              <a:t>வாடகைக்கு</a:t>
            </a:r>
            <a:r>
              <a:rPr lang="en-US" sz="2800" b="0" cap="small" dirty="0">
                <a:solidFill>
                  <a:schemeClr val="bg1"/>
                </a:solidFill>
              </a:rPr>
              <a:t> </a:t>
            </a:r>
            <a:r>
              <a:rPr lang="en-US" sz="2800" b="0" cap="small" dirty="0" err="1">
                <a:solidFill>
                  <a:schemeClr val="bg1"/>
                </a:solidFill>
              </a:rPr>
              <a:t>கொடுத்து</a:t>
            </a:r>
            <a:r>
              <a:rPr lang="en-US" sz="2800" b="0" cap="small" dirty="0">
                <a:solidFill>
                  <a:schemeClr val="bg1"/>
                </a:solidFill>
              </a:rPr>
              <a:t> </a:t>
            </a:r>
            <a:r>
              <a:rPr lang="en-US" sz="2800" b="0" cap="small" dirty="0" err="1">
                <a:solidFill>
                  <a:schemeClr val="bg1"/>
                </a:solidFill>
              </a:rPr>
              <a:t>வருகிறார்</a:t>
            </a:r>
            <a:r>
              <a:rPr lang="en-US" sz="2800" b="0" cap="small" dirty="0">
                <a:solidFill>
                  <a:schemeClr val="bg1"/>
                </a:solidFill>
              </a:rPr>
              <a:t> </a:t>
            </a:r>
            <a:r>
              <a:rPr lang="en-US" sz="2800" b="0" cap="small" dirty="0" err="1">
                <a:solidFill>
                  <a:schemeClr val="bg1"/>
                </a:solidFill>
              </a:rPr>
              <a:t>மற்றும்</a:t>
            </a:r>
            <a:r>
              <a:rPr lang="en-US" sz="2800" b="0" cap="small" dirty="0">
                <a:solidFill>
                  <a:schemeClr val="bg1"/>
                </a:solidFill>
              </a:rPr>
              <a:t> </a:t>
            </a:r>
            <a:r>
              <a:rPr lang="en-US" sz="2800" b="0" cap="small" dirty="0" err="1">
                <a:solidFill>
                  <a:schemeClr val="bg1"/>
                </a:solidFill>
              </a:rPr>
              <a:t>பலர்</a:t>
            </a:r>
            <a:r>
              <a:rPr lang="en-US" sz="2800" b="0" cap="small" dirty="0">
                <a:solidFill>
                  <a:schemeClr val="bg1"/>
                </a:solidFill>
              </a:rPr>
              <a:t> </a:t>
            </a:r>
            <a:r>
              <a:rPr lang="en-US" sz="2800" b="0" cap="small" dirty="0" err="1">
                <a:solidFill>
                  <a:schemeClr val="bg1"/>
                </a:solidFill>
              </a:rPr>
              <a:t>அவரைப்பற்றி</a:t>
            </a:r>
            <a:r>
              <a:rPr lang="en-US" sz="2800" b="0" cap="small" dirty="0">
                <a:solidFill>
                  <a:schemeClr val="bg1"/>
                </a:solidFill>
              </a:rPr>
              <a:t> </a:t>
            </a:r>
            <a:r>
              <a:rPr lang="en-US" sz="2800" b="0" cap="small" dirty="0" err="1">
                <a:solidFill>
                  <a:schemeClr val="bg1"/>
                </a:solidFill>
              </a:rPr>
              <a:t>சமுதாயத்தில்</a:t>
            </a:r>
            <a:r>
              <a:rPr lang="en-US" sz="2800" b="0" cap="small" dirty="0">
                <a:solidFill>
                  <a:schemeClr val="bg1"/>
                </a:solidFill>
              </a:rPr>
              <a:t> </a:t>
            </a:r>
            <a:r>
              <a:rPr lang="en-US" sz="2800" b="0" cap="small" dirty="0" err="1">
                <a:solidFill>
                  <a:schemeClr val="bg1"/>
                </a:solidFill>
              </a:rPr>
              <a:t>அறிந்திருந்தனர்</a:t>
            </a:r>
            <a:r>
              <a:rPr lang="en-US" sz="2800" b="0" cap="small" dirty="0">
                <a:solidFill>
                  <a:schemeClr val="bg1"/>
                </a:solidFill>
              </a:rPr>
              <a:t>. </a:t>
            </a:r>
            <a:r>
              <a:rPr lang="en-US" sz="2800" b="0" cap="small" dirty="0" err="1">
                <a:solidFill>
                  <a:schemeClr val="bg1"/>
                </a:solidFill>
              </a:rPr>
              <a:t>சமீப</a:t>
            </a:r>
            <a:r>
              <a:rPr lang="en-US" sz="2800" b="0" cap="small" dirty="0">
                <a:solidFill>
                  <a:schemeClr val="bg1"/>
                </a:solidFill>
              </a:rPr>
              <a:t> </a:t>
            </a:r>
            <a:r>
              <a:rPr lang="en-US" sz="2800" b="0" cap="small" dirty="0" err="1">
                <a:solidFill>
                  <a:schemeClr val="bg1"/>
                </a:solidFill>
              </a:rPr>
              <a:t>காலமாக</a:t>
            </a:r>
            <a:r>
              <a:rPr lang="en-US" sz="2800" b="0" cap="small" dirty="0">
                <a:solidFill>
                  <a:schemeClr val="bg1"/>
                </a:solidFill>
              </a:rPr>
              <a:t>,  </a:t>
            </a:r>
            <a:r>
              <a:rPr lang="en-US" sz="2800" b="0" cap="small" dirty="0" err="1">
                <a:solidFill>
                  <a:schemeClr val="bg1"/>
                </a:solidFill>
              </a:rPr>
              <a:t>பாபுலால்</a:t>
            </a:r>
            <a:r>
              <a:rPr lang="en-US" sz="2800" b="0" cap="small" dirty="0">
                <a:solidFill>
                  <a:schemeClr val="bg1"/>
                </a:solidFill>
              </a:rPr>
              <a:t> </a:t>
            </a:r>
            <a:r>
              <a:rPr lang="en-US" sz="2800" b="0" cap="small" dirty="0" err="1">
                <a:solidFill>
                  <a:schemeClr val="bg1"/>
                </a:solidFill>
              </a:rPr>
              <a:t>அவர்களின்</a:t>
            </a:r>
            <a:r>
              <a:rPr lang="en-US" sz="2800" b="0" cap="small" dirty="0">
                <a:solidFill>
                  <a:schemeClr val="bg1"/>
                </a:solidFill>
              </a:rPr>
              <a:t> </a:t>
            </a:r>
            <a:r>
              <a:rPr lang="en-US" sz="2800" b="0" cap="small" dirty="0" err="1">
                <a:solidFill>
                  <a:schemeClr val="bg1"/>
                </a:solidFill>
              </a:rPr>
              <a:t>டிராக்டரை</a:t>
            </a:r>
            <a:r>
              <a:rPr lang="en-US" sz="2800" b="0" cap="small" dirty="0">
                <a:solidFill>
                  <a:schemeClr val="bg1"/>
                </a:solidFill>
              </a:rPr>
              <a:t> </a:t>
            </a:r>
            <a:r>
              <a:rPr lang="en-US" sz="2800" b="0" cap="small" dirty="0" err="1">
                <a:solidFill>
                  <a:schemeClr val="bg1"/>
                </a:solidFill>
              </a:rPr>
              <a:t>வாடகைக்கு</a:t>
            </a:r>
            <a:r>
              <a:rPr lang="en-US" sz="2800" b="0" cap="small" dirty="0">
                <a:solidFill>
                  <a:schemeClr val="bg1"/>
                </a:solidFill>
              </a:rPr>
              <a:t> </a:t>
            </a:r>
            <a:r>
              <a:rPr lang="en-US" sz="2800" b="0" cap="small" dirty="0" err="1">
                <a:solidFill>
                  <a:schemeClr val="bg1"/>
                </a:solidFill>
              </a:rPr>
              <a:t>எடுப்பதை</a:t>
            </a:r>
            <a:r>
              <a:rPr lang="en-US" sz="2800" b="0" cap="small" dirty="0">
                <a:solidFill>
                  <a:schemeClr val="bg1"/>
                </a:solidFill>
              </a:rPr>
              <a:t> </a:t>
            </a:r>
            <a:r>
              <a:rPr lang="en-US" sz="2800" b="0" cap="small" dirty="0" err="1">
                <a:solidFill>
                  <a:schemeClr val="bg1"/>
                </a:solidFill>
              </a:rPr>
              <a:t>கிராமத்தினர்</a:t>
            </a:r>
            <a:r>
              <a:rPr lang="en-US" sz="2800" b="0" cap="small" dirty="0">
                <a:solidFill>
                  <a:schemeClr val="bg1"/>
                </a:solidFill>
              </a:rPr>
              <a:t> </a:t>
            </a:r>
            <a:r>
              <a:rPr lang="en-US" sz="2800" b="0" cap="small" dirty="0" err="1">
                <a:solidFill>
                  <a:schemeClr val="bg1"/>
                </a:solidFill>
              </a:rPr>
              <a:t>நிறுத்தி</a:t>
            </a:r>
            <a:r>
              <a:rPr lang="en-US" sz="2800" b="0" cap="small" dirty="0">
                <a:solidFill>
                  <a:schemeClr val="bg1"/>
                </a:solidFill>
              </a:rPr>
              <a:t> </a:t>
            </a:r>
            <a:r>
              <a:rPr lang="en-US" sz="2800" b="0" cap="small" dirty="0" err="1">
                <a:solidFill>
                  <a:schemeClr val="bg1"/>
                </a:solidFill>
              </a:rPr>
              <a:t>விட்டனர்</a:t>
            </a:r>
            <a:r>
              <a:rPr lang="en-US" sz="2800" b="0" cap="small" dirty="0">
                <a:solidFill>
                  <a:schemeClr val="bg1"/>
                </a:solidFill>
              </a:rPr>
              <a:t>. </a:t>
            </a:r>
            <a:r>
              <a:rPr lang="en-US" sz="2800" b="0" cap="small" dirty="0" err="1">
                <a:solidFill>
                  <a:schemeClr val="bg1"/>
                </a:solidFill>
              </a:rPr>
              <a:t>ஏனெனில்</a:t>
            </a:r>
            <a:r>
              <a:rPr lang="en-US" sz="2800" b="0" cap="small" dirty="0">
                <a:solidFill>
                  <a:schemeClr val="bg1"/>
                </a:solidFill>
              </a:rPr>
              <a:t>, </a:t>
            </a:r>
            <a:r>
              <a:rPr lang="en-US" sz="2800" b="0" cap="small" dirty="0" err="1">
                <a:solidFill>
                  <a:schemeClr val="bg1"/>
                </a:solidFill>
              </a:rPr>
              <a:t>பாபுலால்</a:t>
            </a:r>
            <a:r>
              <a:rPr lang="en-US" sz="2800" b="0" cap="small" dirty="0">
                <a:solidFill>
                  <a:schemeClr val="bg1"/>
                </a:solidFill>
              </a:rPr>
              <a:t> </a:t>
            </a:r>
            <a:r>
              <a:rPr lang="en-US" sz="2800" b="0" cap="small" dirty="0" err="1">
                <a:solidFill>
                  <a:schemeClr val="bg1"/>
                </a:solidFill>
              </a:rPr>
              <a:t>அவர்களுக்கு</a:t>
            </a:r>
            <a:r>
              <a:rPr lang="en-US" sz="2800" b="0" cap="small" dirty="0">
                <a:solidFill>
                  <a:schemeClr val="bg1"/>
                </a:solidFill>
              </a:rPr>
              <a:t> </a:t>
            </a:r>
            <a:r>
              <a:rPr lang="en-US" sz="2800" b="0" cap="small" dirty="0" err="1">
                <a:solidFill>
                  <a:schemeClr val="bg1"/>
                </a:solidFill>
              </a:rPr>
              <a:t>ஜலதோஷம்</a:t>
            </a:r>
            <a:r>
              <a:rPr lang="en-US" sz="2800" b="0" cap="small" dirty="0">
                <a:solidFill>
                  <a:schemeClr val="bg1"/>
                </a:solidFill>
              </a:rPr>
              <a:t> </a:t>
            </a:r>
            <a:r>
              <a:rPr lang="en-US" sz="2800" b="0" cap="small" dirty="0" err="1">
                <a:solidFill>
                  <a:schemeClr val="bg1"/>
                </a:solidFill>
              </a:rPr>
              <a:t>மற்றும்</a:t>
            </a:r>
            <a:r>
              <a:rPr lang="en-US" sz="2800" b="0" cap="small" dirty="0">
                <a:solidFill>
                  <a:schemeClr val="bg1"/>
                </a:solidFill>
              </a:rPr>
              <a:t> </a:t>
            </a:r>
            <a:r>
              <a:rPr lang="en-US" sz="2800" b="0" cap="small" dirty="0" err="1">
                <a:solidFill>
                  <a:schemeClr val="bg1"/>
                </a:solidFill>
              </a:rPr>
              <a:t>ஃப்ளூ</a:t>
            </a:r>
            <a:r>
              <a:rPr lang="en-US" sz="2800" b="0" cap="small" dirty="0">
                <a:solidFill>
                  <a:schemeClr val="bg1"/>
                </a:solidFill>
              </a:rPr>
              <a:t> </a:t>
            </a:r>
            <a:r>
              <a:rPr lang="en-US" sz="2800" b="0" cap="small" dirty="0" err="1">
                <a:solidFill>
                  <a:schemeClr val="bg1"/>
                </a:solidFill>
              </a:rPr>
              <a:t>அறிகுறிகள்</a:t>
            </a:r>
            <a:r>
              <a:rPr lang="en-US" sz="2800" b="0" cap="small" dirty="0">
                <a:solidFill>
                  <a:schemeClr val="bg1"/>
                </a:solidFill>
              </a:rPr>
              <a:t> </a:t>
            </a:r>
            <a:r>
              <a:rPr lang="en-US" sz="2800" b="0" cap="small" dirty="0" err="1">
                <a:solidFill>
                  <a:schemeClr val="bg1"/>
                </a:solidFill>
              </a:rPr>
              <a:t>இருப்பதால்</a:t>
            </a:r>
            <a:r>
              <a:rPr lang="en-US" sz="2800" b="0" cap="small" dirty="0">
                <a:solidFill>
                  <a:schemeClr val="bg1"/>
                </a:solidFill>
              </a:rPr>
              <a:t> </a:t>
            </a:r>
            <a:r>
              <a:rPr lang="en-US" sz="2800" b="0" cap="small" dirty="0" err="1">
                <a:solidFill>
                  <a:schemeClr val="bg1"/>
                </a:solidFill>
              </a:rPr>
              <a:t>மக்கள்</a:t>
            </a:r>
            <a:r>
              <a:rPr lang="en-US" sz="2800" b="0" cap="small" dirty="0">
                <a:solidFill>
                  <a:schemeClr val="bg1"/>
                </a:solidFill>
              </a:rPr>
              <a:t> </a:t>
            </a:r>
            <a:r>
              <a:rPr lang="en-US" sz="2800" b="0" cap="small" dirty="0" err="1">
                <a:solidFill>
                  <a:schemeClr val="bg1"/>
                </a:solidFill>
              </a:rPr>
              <a:t>டிராக்டரை</a:t>
            </a:r>
            <a:r>
              <a:rPr lang="en-US" sz="2800" b="0" cap="small" dirty="0">
                <a:solidFill>
                  <a:schemeClr val="bg1"/>
                </a:solidFill>
              </a:rPr>
              <a:t> </a:t>
            </a:r>
            <a:r>
              <a:rPr lang="en-US" sz="2800" b="0" cap="small" dirty="0" err="1">
                <a:solidFill>
                  <a:schemeClr val="bg1"/>
                </a:solidFill>
              </a:rPr>
              <a:t>வாடகைக்கு</a:t>
            </a:r>
            <a:r>
              <a:rPr lang="en-US" sz="2800" b="0" cap="small" dirty="0">
                <a:solidFill>
                  <a:schemeClr val="bg1"/>
                </a:solidFill>
              </a:rPr>
              <a:t> </a:t>
            </a:r>
            <a:r>
              <a:rPr lang="en-US" sz="2800" b="0" cap="small" dirty="0" err="1">
                <a:solidFill>
                  <a:schemeClr val="bg1"/>
                </a:solidFill>
              </a:rPr>
              <a:t>எடுப்பதை</a:t>
            </a:r>
            <a:r>
              <a:rPr lang="en-US" sz="2800" b="0" cap="small" dirty="0">
                <a:solidFill>
                  <a:schemeClr val="bg1"/>
                </a:solidFill>
              </a:rPr>
              <a:t> </a:t>
            </a:r>
            <a:r>
              <a:rPr lang="en-US" sz="2800" b="0" cap="small" dirty="0" err="1">
                <a:solidFill>
                  <a:schemeClr val="bg1"/>
                </a:solidFill>
              </a:rPr>
              <a:t>நிறுத்தி</a:t>
            </a:r>
            <a:r>
              <a:rPr lang="en-US" sz="2800" b="0" cap="small" dirty="0">
                <a:solidFill>
                  <a:schemeClr val="bg1"/>
                </a:solidFill>
              </a:rPr>
              <a:t> </a:t>
            </a:r>
            <a:r>
              <a:rPr lang="en-US" sz="2800" b="0" cap="small" dirty="0" err="1">
                <a:solidFill>
                  <a:schemeClr val="bg1"/>
                </a:solidFill>
              </a:rPr>
              <a:t>விட்டதாக</a:t>
            </a:r>
            <a:r>
              <a:rPr lang="en-US" sz="2800" b="0" cap="small" dirty="0">
                <a:solidFill>
                  <a:schemeClr val="bg1"/>
                </a:solidFill>
              </a:rPr>
              <a:t> </a:t>
            </a:r>
            <a:r>
              <a:rPr lang="en-US" sz="2800" b="0" cap="small" dirty="0" err="1">
                <a:solidFill>
                  <a:schemeClr val="bg1"/>
                </a:solidFill>
              </a:rPr>
              <a:t>உங்களுக்கு</a:t>
            </a:r>
            <a:r>
              <a:rPr lang="en-US" sz="2800" b="0" cap="small" dirty="0">
                <a:solidFill>
                  <a:schemeClr val="bg1"/>
                </a:solidFill>
              </a:rPr>
              <a:t> </a:t>
            </a:r>
            <a:r>
              <a:rPr lang="en-US" sz="2800" b="0" cap="small" dirty="0" err="1">
                <a:solidFill>
                  <a:schemeClr val="bg1"/>
                </a:solidFill>
              </a:rPr>
              <a:t>தெரிய</a:t>
            </a:r>
            <a:r>
              <a:rPr lang="en-US" sz="2800" b="0" cap="small" dirty="0">
                <a:solidFill>
                  <a:schemeClr val="bg1"/>
                </a:solidFill>
              </a:rPr>
              <a:t> </a:t>
            </a:r>
            <a:r>
              <a:rPr lang="en-US" sz="2800" b="0" cap="small" dirty="0" err="1">
                <a:solidFill>
                  <a:schemeClr val="bg1"/>
                </a:solidFill>
              </a:rPr>
              <a:t>வருகிறது</a:t>
            </a:r>
            <a:r>
              <a:rPr lang="en-US" sz="2800" b="0" cap="small" dirty="0">
                <a:solidFill>
                  <a:schemeClr val="bg1"/>
                </a:solidFill>
              </a:rPr>
              <a:t>.  </a:t>
            </a:r>
            <a:r>
              <a:rPr lang="en-US" sz="2800" b="0" cap="small" dirty="0" err="1">
                <a:solidFill>
                  <a:schemeClr val="bg1"/>
                </a:solidFill>
              </a:rPr>
              <a:t>தான்</a:t>
            </a:r>
            <a:r>
              <a:rPr lang="en-US" sz="2800" b="0" cap="small" dirty="0">
                <a:solidFill>
                  <a:schemeClr val="bg1"/>
                </a:solidFill>
              </a:rPr>
              <a:t> </a:t>
            </a:r>
            <a:r>
              <a:rPr lang="en-US" sz="2800" b="0" cap="small" dirty="0" err="1">
                <a:solidFill>
                  <a:schemeClr val="bg1"/>
                </a:solidFill>
              </a:rPr>
              <a:t>நடந்து</a:t>
            </a:r>
            <a:r>
              <a:rPr lang="en-US" sz="2800" b="0" cap="small" dirty="0">
                <a:solidFill>
                  <a:schemeClr val="bg1"/>
                </a:solidFill>
              </a:rPr>
              <a:t> </a:t>
            </a:r>
            <a:r>
              <a:rPr lang="en-US" sz="2800" b="0" cap="small" dirty="0" err="1">
                <a:solidFill>
                  <a:schemeClr val="bg1"/>
                </a:solidFill>
              </a:rPr>
              <a:t>செல்கையில்</a:t>
            </a:r>
            <a:r>
              <a:rPr lang="en-US" sz="2800" b="0" cap="small" dirty="0">
                <a:solidFill>
                  <a:schemeClr val="bg1"/>
                </a:solidFill>
              </a:rPr>
              <a:t>, </a:t>
            </a:r>
            <a:r>
              <a:rPr lang="en-US" sz="2800" b="0" cap="small" dirty="0" err="1">
                <a:solidFill>
                  <a:schemeClr val="bg1"/>
                </a:solidFill>
              </a:rPr>
              <a:t>கிராமத்தினர்</a:t>
            </a:r>
            <a:r>
              <a:rPr lang="en-US" sz="2800" b="0" cap="small" dirty="0">
                <a:solidFill>
                  <a:schemeClr val="bg1"/>
                </a:solidFill>
              </a:rPr>
              <a:t> </a:t>
            </a:r>
            <a:r>
              <a:rPr lang="en-US" sz="2800" b="0" cap="small" dirty="0" err="1">
                <a:solidFill>
                  <a:schemeClr val="bg1"/>
                </a:solidFill>
              </a:rPr>
              <a:t>தெருவின்</a:t>
            </a:r>
            <a:r>
              <a:rPr lang="en-US" sz="2800" b="0" cap="small" dirty="0">
                <a:solidFill>
                  <a:schemeClr val="bg1"/>
                </a:solidFill>
              </a:rPr>
              <a:t> </a:t>
            </a:r>
            <a:r>
              <a:rPr lang="en-US" sz="2800" b="0" cap="small" dirty="0" err="1">
                <a:solidFill>
                  <a:schemeClr val="bg1"/>
                </a:solidFill>
              </a:rPr>
              <a:t>மற்றொரு</a:t>
            </a:r>
            <a:r>
              <a:rPr lang="en-US" sz="2800" b="0" cap="small" dirty="0">
                <a:solidFill>
                  <a:schemeClr val="bg1"/>
                </a:solidFill>
              </a:rPr>
              <a:t> </a:t>
            </a:r>
            <a:r>
              <a:rPr lang="en-US" sz="2800" b="0" cap="small" dirty="0" err="1">
                <a:solidFill>
                  <a:schemeClr val="bg1"/>
                </a:solidFill>
              </a:rPr>
              <a:t>பக்கத்துக்கு</a:t>
            </a:r>
            <a:r>
              <a:rPr lang="en-US" sz="2800" b="0" cap="small" dirty="0">
                <a:solidFill>
                  <a:schemeClr val="bg1"/>
                </a:solidFill>
              </a:rPr>
              <a:t> </a:t>
            </a:r>
            <a:r>
              <a:rPr lang="en-US" sz="2800" b="0" cap="small" dirty="0" err="1">
                <a:solidFill>
                  <a:schemeClr val="bg1"/>
                </a:solidFill>
              </a:rPr>
              <a:t>சென்று</a:t>
            </a:r>
            <a:r>
              <a:rPr lang="en-US" sz="2800" b="0" cap="small" dirty="0">
                <a:solidFill>
                  <a:schemeClr val="bg1"/>
                </a:solidFill>
              </a:rPr>
              <a:t> </a:t>
            </a:r>
            <a:r>
              <a:rPr lang="en-US" sz="2800" b="0" cap="small" dirty="0" err="1">
                <a:solidFill>
                  <a:schemeClr val="bg1"/>
                </a:solidFill>
              </a:rPr>
              <a:t>விடுவதாகவும்</a:t>
            </a:r>
            <a:r>
              <a:rPr lang="en-US" sz="2800" b="0" cap="small" dirty="0">
                <a:solidFill>
                  <a:schemeClr val="bg1"/>
                </a:solidFill>
              </a:rPr>
              <a:t>, </a:t>
            </a:r>
            <a:r>
              <a:rPr lang="en-US" sz="2800" b="0" cap="small" dirty="0" err="1">
                <a:solidFill>
                  <a:schemeClr val="bg1"/>
                </a:solidFill>
              </a:rPr>
              <a:t>தன்னுடனோ</a:t>
            </a:r>
            <a:r>
              <a:rPr lang="en-US" sz="2800" b="0" cap="small" dirty="0">
                <a:solidFill>
                  <a:schemeClr val="bg1"/>
                </a:solidFill>
              </a:rPr>
              <a:t> </a:t>
            </a:r>
            <a:r>
              <a:rPr lang="en-US" sz="2800" b="0" cap="small" dirty="0" err="1">
                <a:solidFill>
                  <a:schemeClr val="bg1"/>
                </a:solidFill>
              </a:rPr>
              <a:t>அல்லது</a:t>
            </a:r>
            <a:r>
              <a:rPr lang="en-US" sz="2800" b="0" cap="small" dirty="0">
                <a:solidFill>
                  <a:schemeClr val="bg1"/>
                </a:solidFill>
              </a:rPr>
              <a:t> </a:t>
            </a:r>
            <a:r>
              <a:rPr lang="en-US" sz="2800" b="0" cap="small" dirty="0" err="1">
                <a:solidFill>
                  <a:schemeClr val="bg1"/>
                </a:solidFill>
              </a:rPr>
              <a:t>தனது</a:t>
            </a:r>
            <a:r>
              <a:rPr lang="en-US" sz="2800" b="0" cap="small" dirty="0">
                <a:solidFill>
                  <a:schemeClr val="bg1"/>
                </a:solidFill>
              </a:rPr>
              <a:t> </a:t>
            </a:r>
            <a:r>
              <a:rPr lang="en-US" sz="2800" b="0" cap="small" dirty="0" err="1">
                <a:solidFill>
                  <a:schemeClr val="bg1"/>
                </a:solidFill>
              </a:rPr>
              <a:t>குழந்தைகள்</a:t>
            </a:r>
            <a:r>
              <a:rPr lang="en-US" sz="2800" b="0" cap="small" dirty="0">
                <a:solidFill>
                  <a:schemeClr val="bg1"/>
                </a:solidFill>
              </a:rPr>
              <a:t> </a:t>
            </a:r>
            <a:r>
              <a:rPr lang="en-US" sz="2800" b="0" cap="small" dirty="0" err="1">
                <a:solidFill>
                  <a:schemeClr val="bg1"/>
                </a:solidFill>
              </a:rPr>
              <a:t>உள்ளிட்ட</a:t>
            </a:r>
            <a:r>
              <a:rPr lang="en-US" sz="2800" b="0" cap="small" dirty="0">
                <a:solidFill>
                  <a:schemeClr val="bg1"/>
                </a:solidFill>
              </a:rPr>
              <a:t> </a:t>
            </a:r>
            <a:r>
              <a:rPr lang="en-US" sz="2800" b="0" cap="small" dirty="0" err="1">
                <a:solidFill>
                  <a:schemeClr val="bg1"/>
                </a:solidFill>
              </a:rPr>
              <a:t>குடும்ப</a:t>
            </a:r>
            <a:r>
              <a:rPr lang="en-US" sz="2800" b="0" cap="small" dirty="0">
                <a:solidFill>
                  <a:schemeClr val="bg1"/>
                </a:solidFill>
              </a:rPr>
              <a:t> </a:t>
            </a:r>
            <a:r>
              <a:rPr lang="en-US" sz="2800" b="0" cap="small" dirty="0" err="1">
                <a:solidFill>
                  <a:schemeClr val="bg1"/>
                </a:solidFill>
              </a:rPr>
              <a:t>உறுப்பினர்களுடனோ</a:t>
            </a:r>
            <a:r>
              <a:rPr lang="en-US" sz="2800" b="0" cap="small" dirty="0">
                <a:solidFill>
                  <a:schemeClr val="bg1"/>
                </a:solidFill>
              </a:rPr>
              <a:t> </a:t>
            </a:r>
            <a:r>
              <a:rPr lang="en-US" sz="2800" b="0" cap="small" dirty="0" err="1">
                <a:solidFill>
                  <a:schemeClr val="bg1"/>
                </a:solidFill>
              </a:rPr>
              <a:t>தொலைபேசியில்</a:t>
            </a:r>
            <a:r>
              <a:rPr lang="en-US" sz="2800" b="0" cap="small" dirty="0">
                <a:solidFill>
                  <a:schemeClr val="bg1"/>
                </a:solidFill>
              </a:rPr>
              <a:t> </a:t>
            </a:r>
            <a:r>
              <a:rPr lang="en-US" sz="2800" b="0" cap="small" dirty="0" err="1">
                <a:solidFill>
                  <a:schemeClr val="bg1"/>
                </a:solidFill>
              </a:rPr>
              <a:t>கூட</a:t>
            </a:r>
            <a:r>
              <a:rPr lang="en-US" sz="2800" b="0" cap="small" dirty="0">
                <a:solidFill>
                  <a:schemeClr val="bg1"/>
                </a:solidFill>
              </a:rPr>
              <a:t> </a:t>
            </a:r>
            <a:r>
              <a:rPr lang="en-US" sz="2800" b="0" cap="small" dirty="0" err="1">
                <a:solidFill>
                  <a:schemeClr val="bg1"/>
                </a:solidFill>
              </a:rPr>
              <a:t>பேசுவதில்லை</a:t>
            </a:r>
            <a:r>
              <a:rPr lang="en-US" sz="2800" b="0" cap="small" dirty="0">
                <a:solidFill>
                  <a:schemeClr val="bg1"/>
                </a:solidFill>
              </a:rPr>
              <a:t> </a:t>
            </a:r>
            <a:r>
              <a:rPr lang="en-US" sz="2800" b="0" cap="small" dirty="0" err="1">
                <a:solidFill>
                  <a:schemeClr val="bg1"/>
                </a:solidFill>
              </a:rPr>
              <a:t>என்றும்</a:t>
            </a:r>
            <a:r>
              <a:rPr lang="en-US" sz="2800" b="0" cap="small" dirty="0">
                <a:solidFill>
                  <a:schemeClr val="bg1"/>
                </a:solidFill>
              </a:rPr>
              <a:t> </a:t>
            </a:r>
            <a:r>
              <a:rPr lang="en-US" sz="2800" b="0" cap="small" dirty="0" err="1">
                <a:solidFill>
                  <a:schemeClr val="bg1"/>
                </a:solidFill>
              </a:rPr>
              <a:t>அவரிடம்</a:t>
            </a:r>
            <a:r>
              <a:rPr lang="en-US" sz="2800" b="0" cap="small" dirty="0">
                <a:solidFill>
                  <a:schemeClr val="bg1"/>
                </a:solidFill>
              </a:rPr>
              <a:t> </a:t>
            </a:r>
            <a:r>
              <a:rPr lang="en-US" sz="2800" b="0" cap="small" dirty="0" err="1">
                <a:solidFill>
                  <a:schemeClr val="bg1"/>
                </a:solidFill>
              </a:rPr>
              <a:t>நீங்கள்</a:t>
            </a:r>
            <a:r>
              <a:rPr lang="en-US" sz="2800" b="0" cap="small" dirty="0">
                <a:solidFill>
                  <a:schemeClr val="bg1"/>
                </a:solidFill>
              </a:rPr>
              <a:t> </a:t>
            </a:r>
            <a:r>
              <a:rPr lang="en-US" sz="2800" b="0" cap="small" dirty="0" err="1">
                <a:solidFill>
                  <a:schemeClr val="bg1"/>
                </a:solidFill>
              </a:rPr>
              <a:t>பேசுகையில்</a:t>
            </a:r>
            <a:r>
              <a:rPr lang="en-US" sz="2800" b="0" cap="small" dirty="0">
                <a:solidFill>
                  <a:schemeClr val="bg1"/>
                </a:solidFill>
              </a:rPr>
              <a:t> </a:t>
            </a:r>
            <a:r>
              <a:rPr lang="en-US" sz="2800" b="0" cap="small" dirty="0" err="1">
                <a:solidFill>
                  <a:schemeClr val="bg1"/>
                </a:solidFill>
              </a:rPr>
              <a:t>கூறுகிறார்</a:t>
            </a:r>
            <a:r>
              <a:rPr lang="en-US" sz="2800" b="0" cap="small" dirty="0">
                <a:solidFill>
                  <a:schemeClr val="bg1"/>
                </a:solidFill>
              </a:rPr>
              <a:t>.  </a:t>
            </a:r>
            <a:r>
              <a:rPr lang="en-US" sz="2800" b="0" cap="small" dirty="0" err="1">
                <a:solidFill>
                  <a:schemeClr val="bg1"/>
                </a:solidFill>
              </a:rPr>
              <a:t>எனவே</a:t>
            </a:r>
            <a:r>
              <a:rPr lang="en-US" sz="2800" b="0" cap="small" dirty="0">
                <a:solidFill>
                  <a:schemeClr val="bg1"/>
                </a:solidFill>
              </a:rPr>
              <a:t> </a:t>
            </a:r>
            <a:r>
              <a:rPr lang="en-US" sz="2800" b="0" cap="small" dirty="0" err="1">
                <a:solidFill>
                  <a:schemeClr val="bg1"/>
                </a:solidFill>
              </a:rPr>
              <a:t>இத்தகைய</a:t>
            </a:r>
            <a:r>
              <a:rPr lang="en-US" sz="2800" b="0" cap="small" dirty="0">
                <a:solidFill>
                  <a:schemeClr val="bg1"/>
                </a:solidFill>
              </a:rPr>
              <a:t> </a:t>
            </a:r>
            <a:r>
              <a:rPr lang="en-US" sz="2800" b="0" cap="small" dirty="0" err="1">
                <a:solidFill>
                  <a:schemeClr val="bg1"/>
                </a:solidFill>
              </a:rPr>
              <a:t>நடத்தையை</a:t>
            </a:r>
            <a:r>
              <a:rPr lang="en-US" sz="2800" b="0" cap="small" dirty="0">
                <a:solidFill>
                  <a:schemeClr val="bg1"/>
                </a:solidFill>
              </a:rPr>
              <a:t> </a:t>
            </a:r>
            <a:r>
              <a:rPr lang="en-US" sz="2800" b="0" cap="small" dirty="0" err="1">
                <a:solidFill>
                  <a:schemeClr val="bg1"/>
                </a:solidFill>
              </a:rPr>
              <a:t>தாங்க</a:t>
            </a:r>
            <a:r>
              <a:rPr lang="en-US" sz="2800" b="0" cap="small" dirty="0">
                <a:solidFill>
                  <a:schemeClr val="bg1"/>
                </a:solidFill>
              </a:rPr>
              <a:t> </a:t>
            </a:r>
            <a:r>
              <a:rPr lang="en-US" sz="2800" b="0" cap="small" dirty="0" err="1">
                <a:solidFill>
                  <a:schemeClr val="bg1"/>
                </a:solidFill>
              </a:rPr>
              <a:t>முடியாமல்</a:t>
            </a:r>
            <a:r>
              <a:rPr lang="en-US" sz="2800" b="0" cap="small" dirty="0">
                <a:solidFill>
                  <a:schemeClr val="bg1"/>
                </a:solidFill>
              </a:rPr>
              <a:t> </a:t>
            </a:r>
            <a:r>
              <a:rPr lang="en-US" sz="2800" b="0" cap="small" dirty="0" err="1">
                <a:solidFill>
                  <a:schemeClr val="bg1"/>
                </a:solidFill>
              </a:rPr>
              <a:t>தான்</a:t>
            </a:r>
            <a:r>
              <a:rPr lang="en-US" sz="2800" b="0" cap="small" dirty="0">
                <a:solidFill>
                  <a:schemeClr val="bg1"/>
                </a:solidFill>
              </a:rPr>
              <a:t> </a:t>
            </a:r>
            <a:r>
              <a:rPr lang="en-US" sz="2800" b="0" cap="small" dirty="0" err="1">
                <a:solidFill>
                  <a:schemeClr val="bg1"/>
                </a:solidFill>
              </a:rPr>
              <a:t>நகரத்துக்கு</a:t>
            </a:r>
            <a:r>
              <a:rPr lang="en-US" sz="2800" b="0" cap="small" dirty="0">
                <a:solidFill>
                  <a:schemeClr val="bg1"/>
                </a:solidFill>
              </a:rPr>
              <a:t> </a:t>
            </a:r>
            <a:r>
              <a:rPr lang="en-US" sz="2800" b="0" cap="small" dirty="0" err="1">
                <a:solidFill>
                  <a:schemeClr val="bg1"/>
                </a:solidFill>
              </a:rPr>
              <a:t>வீட்டுக்கு</a:t>
            </a:r>
            <a:r>
              <a:rPr lang="en-US" sz="2800" b="0" cap="small" dirty="0">
                <a:solidFill>
                  <a:schemeClr val="bg1"/>
                </a:solidFill>
              </a:rPr>
              <a:t> </a:t>
            </a:r>
            <a:r>
              <a:rPr lang="en-US" sz="2800" b="0" cap="small" dirty="0" err="1">
                <a:solidFill>
                  <a:schemeClr val="bg1"/>
                </a:solidFill>
              </a:rPr>
              <a:t>சென்று</a:t>
            </a:r>
            <a:r>
              <a:rPr lang="en-US" sz="2800" b="0" cap="small" dirty="0">
                <a:solidFill>
                  <a:schemeClr val="bg1"/>
                </a:solidFill>
              </a:rPr>
              <a:t> </a:t>
            </a:r>
            <a:r>
              <a:rPr lang="en-US" sz="2800" b="0" cap="small" dirty="0" err="1">
                <a:solidFill>
                  <a:schemeClr val="bg1"/>
                </a:solidFill>
              </a:rPr>
              <a:t>விடப்</a:t>
            </a:r>
            <a:r>
              <a:rPr lang="en-US" sz="2800" b="0" cap="small" dirty="0">
                <a:solidFill>
                  <a:schemeClr val="bg1"/>
                </a:solidFill>
              </a:rPr>
              <a:t> </a:t>
            </a:r>
            <a:r>
              <a:rPr lang="en-US" sz="2800" b="0" cap="small" dirty="0" err="1">
                <a:solidFill>
                  <a:schemeClr val="bg1"/>
                </a:solidFill>
              </a:rPr>
              <a:t>போவதாக</a:t>
            </a:r>
            <a:r>
              <a:rPr lang="en-US" sz="2800" b="0" cap="small" dirty="0">
                <a:solidFill>
                  <a:schemeClr val="bg1"/>
                </a:solidFill>
              </a:rPr>
              <a:t> </a:t>
            </a:r>
            <a:r>
              <a:rPr lang="en-US" sz="2800" b="0" cap="small" dirty="0" err="1">
                <a:solidFill>
                  <a:schemeClr val="bg1"/>
                </a:solidFill>
              </a:rPr>
              <a:t>கூறுகிறார்</a:t>
            </a:r>
            <a:r>
              <a:rPr lang="en-US" sz="2800" b="0" cap="small" dirty="0">
                <a:solidFill>
                  <a:schemeClr val="bg1"/>
                </a:solidFill>
              </a:rPr>
              <a:t>.</a:t>
            </a:r>
            <a:r>
              <a:rPr lang="en-IN" sz="2800" b="0" cap="small" dirty="0">
                <a:solidFill>
                  <a:schemeClr val="bg1"/>
                </a:solidFill>
              </a:rPr>
              <a:t> </a:t>
            </a:r>
            <a:endParaRPr sz="2800" b="0"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4346A9E-6D76-5245-A577-43914F2951C7}"/>
              </a:ext>
            </a:extLst>
          </p:cNvPr>
          <p:cNvGrpSpPr/>
          <p:nvPr/>
        </p:nvGrpSpPr>
        <p:grpSpPr>
          <a:xfrm>
            <a:off x="13428335" y="2467792"/>
            <a:ext cx="8800210" cy="1080758"/>
            <a:chOff x="699409" y="7448315"/>
            <a:chExt cx="8800210" cy="1080758"/>
          </a:xfrm>
        </p:grpSpPr>
        <p:sp>
          <p:nvSpPr>
            <p:cNvPr id="660" name="Rounded Rectangle"/>
            <p:cNvSpPr/>
            <p:nvPr/>
          </p:nvSpPr>
          <p:spPr>
            <a:xfrm>
              <a:off x="699409" y="7448315"/>
              <a:ext cx="8800210" cy="1080758"/>
            </a:xfrm>
            <a:prstGeom prst="roundRect">
              <a:avLst>
                <a:gd name="adj" fmla="val 3355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latin typeface="Arial" panose="020B0604020202020204" pitchFamily="34" charset="0"/>
                <a:cs typeface="Arial" panose="020B0604020202020204" pitchFamily="34" charset="0"/>
              </a:endParaRPr>
            </a:p>
          </p:txBody>
        </p:sp>
        <p:sp>
          <p:nvSpPr>
            <p:cNvPr id="661" name="QUESTION 1: Is this correct?"/>
            <p:cNvSpPr txBox="1"/>
            <p:nvPr/>
          </p:nvSpPr>
          <p:spPr>
            <a:xfrm>
              <a:off x="948648" y="7691176"/>
              <a:ext cx="8282248"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400"/>
              </a:pPr>
              <a:r>
                <a:rPr lang="en-US" sz="3200" b="0" dirty="0" err="1"/>
                <a:t>கேள்வி</a:t>
              </a:r>
              <a:r>
                <a:rPr lang="en-US" sz="3200" b="0" dirty="0"/>
                <a:t> 1: </a:t>
              </a:r>
              <a:r>
                <a:rPr lang="en-US" sz="3200" b="0" dirty="0" err="1"/>
                <a:t>அவர்</a:t>
              </a:r>
              <a:r>
                <a:rPr lang="en-US" sz="3200" b="0" dirty="0"/>
                <a:t> </a:t>
              </a:r>
              <a:r>
                <a:rPr lang="en-US" sz="3200" b="0" dirty="0" err="1"/>
                <a:t>செய்வது</a:t>
              </a:r>
              <a:r>
                <a:rPr lang="en-US" sz="3200" b="0" dirty="0"/>
                <a:t> </a:t>
              </a:r>
              <a:r>
                <a:rPr lang="en-US" sz="3200" b="0" dirty="0" err="1"/>
                <a:t>சரிதானா</a:t>
              </a:r>
              <a:r>
                <a:rPr lang="en-US" sz="3200" b="0" dirty="0"/>
                <a:t>?</a:t>
              </a:r>
              <a:r>
                <a:rPr lang="en-IN" sz="3200" b="0" dirty="0"/>
                <a:t> </a:t>
              </a:r>
              <a:endParaRPr sz="3200" b="0" cap="all"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F126A4F8-98DD-FD42-925C-830C4E285DCC}"/>
              </a:ext>
            </a:extLst>
          </p:cNvPr>
          <p:cNvGrpSpPr/>
          <p:nvPr/>
        </p:nvGrpSpPr>
        <p:grpSpPr>
          <a:xfrm>
            <a:off x="13428333" y="1163460"/>
            <a:ext cx="8800209" cy="1021625"/>
            <a:chOff x="12239709" y="485924"/>
            <a:chExt cx="8800209" cy="1021625"/>
          </a:xfrm>
        </p:grpSpPr>
        <p:sp>
          <p:nvSpPr>
            <p:cNvPr id="662" name="Rounded Rectangle"/>
            <p:cNvSpPr/>
            <p:nvPr/>
          </p:nvSpPr>
          <p:spPr>
            <a:xfrm>
              <a:off x="12239709" y="485924"/>
              <a:ext cx="8800209"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63" name="ROLE OF AN INFLUENCER"/>
            <p:cNvSpPr txBox="1"/>
            <p:nvPr/>
          </p:nvSpPr>
          <p:spPr>
            <a:xfrm>
              <a:off x="12713577" y="716940"/>
              <a:ext cx="7852471"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3200" spc="96">
                  <a:solidFill>
                    <a:srgbClr val="002135"/>
                  </a:solidFill>
                </a:defRPr>
              </a:lvl1pPr>
            </a:lstStyle>
            <a:p>
              <a:r>
                <a:rPr lang="en-US" sz="3000" b="0" dirty="0" err="1"/>
                <a:t>தாக்கத்தை</a:t>
              </a:r>
              <a:r>
                <a:rPr lang="en-US" sz="3000" b="0" dirty="0"/>
                <a:t> </a:t>
              </a:r>
              <a:r>
                <a:rPr lang="en-US" sz="3000" b="0" dirty="0" err="1"/>
                <a:t>உண்டாக்குபவரின்</a:t>
              </a:r>
              <a:r>
                <a:rPr lang="en-US" sz="3000" b="0" dirty="0"/>
                <a:t> </a:t>
              </a:r>
              <a:r>
                <a:rPr lang="en-US" sz="3000" b="0" dirty="0" err="1"/>
                <a:t>பங்கு</a:t>
              </a:r>
              <a:r>
                <a:rPr lang="en-IN" sz="3000" b="0" dirty="0"/>
                <a:t> </a:t>
              </a:r>
              <a:endParaRPr sz="3000" b="0" dirty="0">
                <a:latin typeface="Arial" panose="020B0604020202020204" pitchFamily="34" charset="0"/>
                <a:cs typeface="Arial" panose="020B0604020202020204" pitchFamily="34" charset="0"/>
              </a:endParaRPr>
            </a:p>
          </p:txBody>
        </p:sp>
      </p:grpSp>
      <p:sp>
        <p:nvSpPr>
          <p:cNvPr id="664" name="Check who can help in influencing Pujari Tiwari for explaining large events should not be organised.…"/>
          <p:cNvSpPr txBox="1"/>
          <p:nvPr/>
        </p:nvSpPr>
        <p:spPr>
          <a:xfrm>
            <a:off x="13428333" y="5814609"/>
            <a:ext cx="9406061" cy="5273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342900" lvl="0" indent="-342900" algn="l">
              <a:buFont typeface="Arial" panose="020B0604020202020204" pitchFamily="34" charset="0"/>
              <a:buChar char="•"/>
            </a:pPr>
            <a:r>
              <a:rPr lang="en-US" sz="2800" b="0" dirty="0" err="1">
                <a:solidFill>
                  <a:schemeClr val="bg1"/>
                </a:solidFill>
              </a:rPr>
              <a:t>உள்ளூர்</a:t>
            </a:r>
            <a:r>
              <a:rPr lang="en-US" sz="2800" b="0" dirty="0">
                <a:solidFill>
                  <a:schemeClr val="bg1"/>
                </a:solidFill>
              </a:rPr>
              <a:t> </a:t>
            </a:r>
            <a:r>
              <a:rPr lang="en-US" sz="2800" b="0" dirty="0" err="1">
                <a:solidFill>
                  <a:schemeClr val="bg1"/>
                </a:solidFill>
              </a:rPr>
              <a:t>நில</a:t>
            </a:r>
            <a:r>
              <a:rPr lang="en-US" sz="2800" b="0" dirty="0">
                <a:solidFill>
                  <a:schemeClr val="bg1"/>
                </a:solidFill>
              </a:rPr>
              <a:t> </a:t>
            </a:r>
            <a:r>
              <a:rPr lang="en-US" sz="2800" b="0" dirty="0" err="1">
                <a:solidFill>
                  <a:schemeClr val="bg1"/>
                </a:solidFill>
              </a:rPr>
              <a:t>உரிமையாளர்களில்</a:t>
            </a:r>
            <a:r>
              <a:rPr lang="en-US" sz="2800" b="0" dirty="0">
                <a:solidFill>
                  <a:schemeClr val="bg1"/>
                </a:solidFill>
              </a:rPr>
              <a:t> </a:t>
            </a:r>
            <a:r>
              <a:rPr lang="en-US" sz="2800" b="0" dirty="0" err="1">
                <a:solidFill>
                  <a:schemeClr val="bg1"/>
                </a:solidFill>
              </a:rPr>
              <a:t>தாக்கத்தை</a:t>
            </a:r>
            <a:r>
              <a:rPr lang="en-US" sz="2800" b="0" dirty="0">
                <a:solidFill>
                  <a:schemeClr val="bg1"/>
                </a:solidFill>
              </a:rPr>
              <a:t> </a:t>
            </a:r>
            <a:r>
              <a:rPr lang="en-US" sz="2800" b="0" dirty="0" err="1">
                <a:solidFill>
                  <a:schemeClr val="bg1"/>
                </a:solidFill>
              </a:rPr>
              <a:t>உண்டாக்குவதில்</a:t>
            </a:r>
            <a:r>
              <a:rPr lang="en-US" sz="2800" b="0" dirty="0">
                <a:solidFill>
                  <a:schemeClr val="bg1"/>
                </a:solidFill>
              </a:rPr>
              <a:t> </a:t>
            </a:r>
            <a:r>
              <a:rPr lang="en-US" sz="2800" b="0" dirty="0" err="1">
                <a:solidFill>
                  <a:schemeClr val="bg1"/>
                </a:solidFill>
              </a:rPr>
              <a:t>யார்</a:t>
            </a:r>
            <a:r>
              <a:rPr lang="en-US" sz="2800" b="0" dirty="0">
                <a:solidFill>
                  <a:schemeClr val="bg1"/>
                </a:solidFill>
              </a:rPr>
              <a:t> </a:t>
            </a:r>
            <a:r>
              <a:rPr lang="en-US" sz="2800" b="0" dirty="0" err="1">
                <a:solidFill>
                  <a:schemeClr val="bg1"/>
                </a:solidFill>
              </a:rPr>
              <a:t>உதவ</a:t>
            </a:r>
            <a:r>
              <a:rPr lang="en-US" sz="2800" b="0" dirty="0">
                <a:solidFill>
                  <a:schemeClr val="bg1"/>
                </a:solidFill>
              </a:rPr>
              <a:t> </a:t>
            </a:r>
            <a:r>
              <a:rPr lang="en-US" sz="2800" b="0" dirty="0" err="1">
                <a:solidFill>
                  <a:schemeClr val="bg1"/>
                </a:solidFill>
              </a:rPr>
              <a:t>முடியும்</a:t>
            </a:r>
            <a:r>
              <a:rPr lang="en-US" sz="2800" b="0" dirty="0">
                <a:solidFill>
                  <a:schemeClr val="bg1"/>
                </a:solidFill>
              </a:rPr>
              <a:t> </a:t>
            </a:r>
            <a:r>
              <a:rPr lang="en-US" sz="2800" b="0" dirty="0" err="1">
                <a:solidFill>
                  <a:schemeClr val="bg1"/>
                </a:solidFill>
              </a:rPr>
              <a:t>என்பதை</a:t>
            </a:r>
            <a:r>
              <a:rPr lang="en-US" sz="2800" b="0" dirty="0">
                <a:solidFill>
                  <a:schemeClr val="bg1"/>
                </a:solidFill>
              </a:rPr>
              <a:t> </a:t>
            </a:r>
            <a:r>
              <a:rPr lang="en-US" sz="2800" b="0" dirty="0" err="1">
                <a:solidFill>
                  <a:schemeClr val="bg1"/>
                </a:solidFill>
              </a:rPr>
              <a:t>சோதிக்கவும்</a:t>
            </a:r>
            <a:r>
              <a:rPr lang="en-US" sz="2800" b="0" dirty="0">
                <a:solidFill>
                  <a:schemeClr val="bg1"/>
                </a:solidFill>
              </a:rPr>
              <a:t>. </a:t>
            </a:r>
            <a:endParaRPr lang="en-IN" sz="2800" b="0" dirty="0">
              <a:solidFill>
                <a:schemeClr val="bg1"/>
              </a:solidFill>
            </a:endParaRPr>
          </a:p>
          <a:p>
            <a:pPr marL="342900" lvl="0" indent="-342900" algn="l">
              <a:buFont typeface="Arial" panose="020B0604020202020204" pitchFamily="34" charset="0"/>
              <a:buChar char="•"/>
            </a:pPr>
            <a:r>
              <a:rPr lang="en-US" sz="2800" b="0" dirty="0">
                <a:solidFill>
                  <a:schemeClr val="bg1"/>
                </a:solidFill>
              </a:rPr>
              <a:t> </a:t>
            </a:r>
            <a:r>
              <a:rPr lang="en-US" sz="2800" b="0" dirty="0" err="1">
                <a:solidFill>
                  <a:schemeClr val="bg1"/>
                </a:solidFill>
              </a:rPr>
              <a:t>Covid</a:t>
            </a:r>
            <a:r>
              <a:rPr lang="en-US" sz="2800" b="0" dirty="0">
                <a:solidFill>
                  <a:schemeClr val="bg1"/>
                </a:solidFill>
              </a:rPr>
              <a:t> </a:t>
            </a:r>
            <a:r>
              <a:rPr lang="en-US" sz="2800" b="0" dirty="0" err="1">
                <a:solidFill>
                  <a:schemeClr val="bg1"/>
                </a:solidFill>
              </a:rPr>
              <a:t>என்றால்</a:t>
            </a:r>
            <a:r>
              <a:rPr lang="en-US" sz="2800" b="0" dirty="0">
                <a:solidFill>
                  <a:schemeClr val="bg1"/>
                </a:solidFill>
              </a:rPr>
              <a:t> </a:t>
            </a:r>
            <a:r>
              <a:rPr lang="en-US" sz="2800" b="0" dirty="0" err="1">
                <a:solidFill>
                  <a:schemeClr val="bg1"/>
                </a:solidFill>
              </a:rPr>
              <a:t>என்ன</a:t>
            </a:r>
            <a:r>
              <a:rPr lang="en-US" sz="2800" b="0" dirty="0">
                <a:solidFill>
                  <a:schemeClr val="bg1"/>
                </a:solidFill>
              </a:rPr>
              <a:t> </a:t>
            </a:r>
            <a:r>
              <a:rPr lang="en-US" sz="2800" b="0" dirty="0" err="1">
                <a:solidFill>
                  <a:schemeClr val="bg1"/>
                </a:solidFill>
              </a:rPr>
              <a:t>மற்றும்</a:t>
            </a:r>
            <a:r>
              <a:rPr lang="en-US" sz="2800" b="0" dirty="0">
                <a:solidFill>
                  <a:schemeClr val="bg1"/>
                </a:solidFill>
              </a:rPr>
              <a:t> </a:t>
            </a:r>
            <a:r>
              <a:rPr lang="en-US" sz="2800" b="0" dirty="0" err="1">
                <a:solidFill>
                  <a:schemeClr val="bg1"/>
                </a:solidFill>
              </a:rPr>
              <a:t>அதன்</a:t>
            </a:r>
            <a:r>
              <a:rPr lang="en-US" sz="2800" b="0" dirty="0">
                <a:solidFill>
                  <a:schemeClr val="bg1"/>
                </a:solidFill>
              </a:rPr>
              <a:t> </a:t>
            </a:r>
            <a:r>
              <a:rPr lang="en-US" sz="2800" b="0" dirty="0" err="1">
                <a:solidFill>
                  <a:schemeClr val="bg1"/>
                </a:solidFill>
              </a:rPr>
              <a:t>அறிகுறிகள்</a:t>
            </a:r>
            <a:r>
              <a:rPr lang="en-US" sz="2800" b="0" dirty="0">
                <a:solidFill>
                  <a:schemeClr val="bg1"/>
                </a:solidFill>
              </a:rPr>
              <a:t> </a:t>
            </a:r>
            <a:r>
              <a:rPr lang="en-US" sz="2800" b="0" dirty="0" err="1">
                <a:solidFill>
                  <a:schemeClr val="bg1"/>
                </a:solidFill>
              </a:rPr>
              <a:t>என்னென்ன</a:t>
            </a:r>
            <a:r>
              <a:rPr lang="en-US" sz="2800" b="0" dirty="0">
                <a:solidFill>
                  <a:schemeClr val="bg1"/>
                </a:solidFill>
              </a:rPr>
              <a:t> </a:t>
            </a:r>
            <a:r>
              <a:rPr lang="en-US" sz="2800" b="0" dirty="0" err="1">
                <a:solidFill>
                  <a:schemeClr val="bg1"/>
                </a:solidFill>
              </a:rPr>
              <a:t>என்ற</a:t>
            </a:r>
            <a:r>
              <a:rPr lang="en-US" sz="2800" b="0" dirty="0">
                <a:solidFill>
                  <a:schemeClr val="bg1"/>
                </a:solidFill>
              </a:rPr>
              <a:t> </a:t>
            </a:r>
            <a:r>
              <a:rPr lang="en-US" sz="2800" b="0" dirty="0" err="1">
                <a:solidFill>
                  <a:schemeClr val="bg1"/>
                </a:solidFill>
              </a:rPr>
              <a:t>தகவலை</a:t>
            </a:r>
            <a:r>
              <a:rPr lang="en-US" sz="2800" b="0" dirty="0">
                <a:solidFill>
                  <a:schemeClr val="bg1"/>
                </a:solidFill>
              </a:rPr>
              <a:t> </a:t>
            </a:r>
            <a:r>
              <a:rPr lang="en-US" sz="2800" b="0" dirty="0" err="1">
                <a:solidFill>
                  <a:schemeClr val="bg1"/>
                </a:solidFill>
              </a:rPr>
              <a:t>சொல்ல</a:t>
            </a:r>
            <a:r>
              <a:rPr lang="en-US" sz="2800" b="0" dirty="0">
                <a:solidFill>
                  <a:schemeClr val="bg1"/>
                </a:solidFill>
              </a:rPr>
              <a:t>,  </a:t>
            </a:r>
            <a:r>
              <a:rPr lang="en-US" sz="2800" b="0" dirty="0" err="1">
                <a:solidFill>
                  <a:schemeClr val="bg1"/>
                </a:solidFill>
              </a:rPr>
              <a:t>முக்கிய</a:t>
            </a:r>
            <a:r>
              <a:rPr lang="en-US" sz="2800" b="0" dirty="0">
                <a:solidFill>
                  <a:schemeClr val="bg1"/>
                </a:solidFill>
              </a:rPr>
              <a:t> </a:t>
            </a:r>
            <a:r>
              <a:rPr lang="en-US" sz="2800" b="0" dirty="0" err="1">
                <a:solidFill>
                  <a:schemeClr val="bg1"/>
                </a:solidFill>
              </a:rPr>
              <a:t>தாக்கத்தை</a:t>
            </a:r>
            <a:r>
              <a:rPr lang="en-US" sz="2800" b="0" dirty="0">
                <a:solidFill>
                  <a:schemeClr val="bg1"/>
                </a:solidFill>
              </a:rPr>
              <a:t> </a:t>
            </a:r>
            <a:r>
              <a:rPr lang="en-US" sz="2800" b="0" dirty="0" err="1">
                <a:solidFill>
                  <a:schemeClr val="bg1"/>
                </a:solidFill>
              </a:rPr>
              <a:t>உண்டாக்குபவர்களை</a:t>
            </a:r>
            <a:r>
              <a:rPr lang="en-US" sz="2800" b="0" dirty="0">
                <a:solidFill>
                  <a:schemeClr val="bg1"/>
                </a:solidFill>
              </a:rPr>
              <a:t> </a:t>
            </a:r>
            <a:r>
              <a:rPr lang="en-US" sz="2800" b="0" dirty="0" err="1">
                <a:solidFill>
                  <a:schemeClr val="bg1"/>
                </a:solidFill>
              </a:rPr>
              <a:t>உபயோகிக்கவும்</a:t>
            </a:r>
            <a:r>
              <a:rPr lang="en-US" sz="2800" b="0" dirty="0">
                <a:solidFill>
                  <a:schemeClr val="bg1"/>
                </a:solidFill>
              </a:rPr>
              <a:t>.  </a:t>
            </a:r>
            <a:endParaRPr lang="en-IN" sz="2800" b="0" dirty="0">
              <a:solidFill>
                <a:schemeClr val="bg1"/>
              </a:solidFill>
            </a:endParaRPr>
          </a:p>
          <a:p>
            <a:pPr marL="342900" lvl="0" indent="-342900" algn="l">
              <a:buFont typeface="Arial" panose="020B0604020202020204" pitchFamily="34" charset="0"/>
              <a:buChar char="•"/>
            </a:pPr>
            <a:r>
              <a:rPr lang="en-US" sz="2800" b="0" dirty="0" err="1">
                <a:solidFill>
                  <a:schemeClr val="bg1"/>
                </a:solidFill>
              </a:rPr>
              <a:t>பாபுலால்</a:t>
            </a:r>
            <a:r>
              <a:rPr lang="en-US" sz="2800" b="0" dirty="0">
                <a:solidFill>
                  <a:schemeClr val="bg1"/>
                </a:solidFill>
              </a:rPr>
              <a:t> </a:t>
            </a:r>
            <a:r>
              <a:rPr lang="en-US" sz="2800" b="0" dirty="0" err="1">
                <a:solidFill>
                  <a:schemeClr val="bg1"/>
                </a:solidFill>
              </a:rPr>
              <a:t>அவர்களுடன்</a:t>
            </a:r>
            <a:r>
              <a:rPr lang="en-US" sz="2800" b="0" dirty="0">
                <a:solidFill>
                  <a:schemeClr val="bg1"/>
                </a:solidFill>
              </a:rPr>
              <a:t> COVID </a:t>
            </a:r>
            <a:r>
              <a:rPr lang="en-US" sz="2800" b="0" dirty="0" err="1">
                <a:solidFill>
                  <a:schemeClr val="bg1"/>
                </a:solidFill>
              </a:rPr>
              <a:t>அறிகுறிகளை</a:t>
            </a:r>
            <a:r>
              <a:rPr lang="en-US" sz="2800" b="0" dirty="0">
                <a:solidFill>
                  <a:schemeClr val="bg1"/>
                </a:solidFill>
              </a:rPr>
              <a:t> </a:t>
            </a:r>
            <a:r>
              <a:rPr lang="en-US" sz="2800" b="0" dirty="0" err="1">
                <a:solidFill>
                  <a:schemeClr val="bg1"/>
                </a:solidFill>
              </a:rPr>
              <a:t>விவாதிக்கவும்</a:t>
            </a:r>
            <a:r>
              <a:rPr lang="en-US" sz="2800" b="0" dirty="0">
                <a:solidFill>
                  <a:schemeClr val="bg1"/>
                </a:solidFill>
              </a:rPr>
              <a:t>, </a:t>
            </a:r>
            <a:r>
              <a:rPr lang="en-US" sz="2800" b="0" dirty="0" err="1">
                <a:solidFill>
                  <a:schemeClr val="bg1"/>
                </a:solidFill>
              </a:rPr>
              <a:t>அவரிடம்</a:t>
            </a:r>
            <a:r>
              <a:rPr lang="en-US" sz="2800" b="0" dirty="0">
                <a:solidFill>
                  <a:schemeClr val="bg1"/>
                </a:solidFill>
              </a:rPr>
              <a:t> </a:t>
            </a:r>
            <a:r>
              <a:rPr lang="en-US" sz="2800" b="0" dirty="0" err="1">
                <a:solidFill>
                  <a:schemeClr val="bg1"/>
                </a:solidFill>
              </a:rPr>
              <a:t>தொற்று</a:t>
            </a:r>
            <a:r>
              <a:rPr lang="en-US" sz="2800" b="0" dirty="0">
                <a:solidFill>
                  <a:schemeClr val="bg1"/>
                </a:solidFill>
              </a:rPr>
              <a:t> </a:t>
            </a:r>
            <a:r>
              <a:rPr lang="en-US" sz="2800" b="0" dirty="0" err="1">
                <a:solidFill>
                  <a:schemeClr val="bg1"/>
                </a:solidFill>
              </a:rPr>
              <a:t>உண்டாகி</a:t>
            </a:r>
            <a:r>
              <a:rPr lang="en-US" sz="2800" b="0" dirty="0">
                <a:solidFill>
                  <a:schemeClr val="bg1"/>
                </a:solidFill>
              </a:rPr>
              <a:t> </a:t>
            </a:r>
            <a:r>
              <a:rPr lang="en-US" sz="2800" b="0" dirty="0" err="1">
                <a:solidFill>
                  <a:schemeClr val="bg1"/>
                </a:solidFill>
              </a:rPr>
              <a:t>இருந்தால்</a:t>
            </a:r>
            <a:r>
              <a:rPr lang="en-US" sz="2800" b="0" dirty="0">
                <a:solidFill>
                  <a:schemeClr val="bg1"/>
                </a:solidFill>
              </a:rPr>
              <a:t>, </a:t>
            </a:r>
            <a:r>
              <a:rPr lang="en-US" sz="2800" b="0" dirty="0" err="1">
                <a:solidFill>
                  <a:schemeClr val="bg1"/>
                </a:solidFill>
              </a:rPr>
              <a:t>அவருக்கு</a:t>
            </a:r>
            <a:r>
              <a:rPr lang="en-US" sz="2800" b="0" dirty="0">
                <a:solidFill>
                  <a:schemeClr val="bg1"/>
                </a:solidFill>
              </a:rPr>
              <a:t> </a:t>
            </a:r>
            <a:r>
              <a:rPr lang="en-US" sz="2800" b="0" dirty="0" err="1">
                <a:solidFill>
                  <a:schemeClr val="bg1"/>
                </a:solidFill>
              </a:rPr>
              <a:t>என்ன</a:t>
            </a:r>
            <a:r>
              <a:rPr lang="en-US" sz="2800" b="0" dirty="0">
                <a:solidFill>
                  <a:schemeClr val="bg1"/>
                </a:solidFill>
              </a:rPr>
              <a:t> </a:t>
            </a:r>
            <a:r>
              <a:rPr lang="en-US" sz="2800" b="0" dirty="0" err="1">
                <a:solidFill>
                  <a:schemeClr val="bg1"/>
                </a:solidFill>
              </a:rPr>
              <a:t>அறிவுரை</a:t>
            </a:r>
            <a:r>
              <a:rPr lang="en-US" sz="2800" b="0" dirty="0">
                <a:solidFill>
                  <a:schemeClr val="bg1"/>
                </a:solidFill>
              </a:rPr>
              <a:t> </a:t>
            </a:r>
            <a:r>
              <a:rPr lang="en-US" sz="2800" b="0" dirty="0" err="1">
                <a:solidFill>
                  <a:schemeClr val="bg1"/>
                </a:solidFill>
              </a:rPr>
              <a:t>கொடுக்கப்பட</a:t>
            </a:r>
            <a:r>
              <a:rPr lang="en-US" sz="2800" b="0" dirty="0">
                <a:solidFill>
                  <a:schemeClr val="bg1"/>
                </a:solidFill>
              </a:rPr>
              <a:t> </a:t>
            </a:r>
            <a:r>
              <a:rPr lang="en-US" sz="2800" b="0" dirty="0" err="1">
                <a:solidFill>
                  <a:schemeClr val="bg1"/>
                </a:solidFill>
              </a:rPr>
              <a:t>வேண்டும்</a:t>
            </a:r>
            <a:r>
              <a:rPr lang="en-US" sz="2800" b="0" dirty="0">
                <a:solidFill>
                  <a:schemeClr val="bg1"/>
                </a:solidFill>
              </a:rPr>
              <a:t> </a:t>
            </a:r>
            <a:r>
              <a:rPr lang="en-US" sz="2800" b="0" dirty="0" err="1">
                <a:solidFill>
                  <a:schemeClr val="bg1"/>
                </a:solidFill>
              </a:rPr>
              <a:t>என்பது</a:t>
            </a:r>
            <a:r>
              <a:rPr lang="en-US" sz="2800" b="0" dirty="0">
                <a:solidFill>
                  <a:schemeClr val="bg1"/>
                </a:solidFill>
              </a:rPr>
              <a:t> </a:t>
            </a:r>
            <a:r>
              <a:rPr lang="en-US" sz="2800" b="0" dirty="0" err="1">
                <a:solidFill>
                  <a:schemeClr val="bg1"/>
                </a:solidFill>
              </a:rPr>
              <a:t>குறித்தும்</a:t>
            </a:r>
            <a:r>
              <a:rPr lang="en-US" sz="2800" b="0" dirty="0">
                <a:solidFill>
                  <a:schemeClr val="bg1"/>
                </a:solidFill>
              </a:rPr>
              <a:t> DHO/MO-</a:t>
            </a:r>
            <a:r>
              <a:rPr lang="en-US" sz="2800" b="0" dirty="0" err="1">
                <a:solidFill>
                  <a:schemeClr val="bg1"/>
                </a:solidFill>
              </a:rPr>
              <a:t>இடம்</a:t>
            </a:r>
            <a:r>
              <a:rPr lang="en-US" sz="2800" b="0" dirty="0">
                <a:solidFill>
                  <a:schemeClr val="bg1"/>
                </a:solidFill>
              </a:rPr>
              <a:t> </a:t>
            </a:r>
            <a:r>
              <a:rPr lang="en-US" sz="2800" b="0" dirty="0" err="1">
                <a:solidFill>
                  <a:schemeClr val="bg1"/>
                </a:solidFill>
              </a:rPr>
              <a:t>பேசுங்கள்</a:t>
            </a:r>
            <a:r>
              <a:rPr lang="en-US" sz="2800" b="0" dirty="0">
                <a:solidFill>
                  <a:schemeClr val="bg1"/>
                </a:solidFill>
              </a:rPr>
              <a:t> </a:t>
            </a:r>
            <a:endParaRPr sz="2800" b="0"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2AC976F-D0D5-474E-8C4D-0307FE8A2F37}"/>
              </a:ext>
            </a:extLst>
          </p:cNvPr>
          <p:cNvGrpSpPr/>
          <p:nvPr/>
        </p:nvGrpSpPr>
        <p:grpSpPr>
          <a:xfrm>
            <a:off x="13428334" y="3891818"/>
            <a:ext cx="8800211" cy="1480282"/>
            <a:chOff x="689667" y="9108423"/>
            <a:chExt cx="8800211" cy="1480282"/>
          </a:xfrm>
          <a:solidFill>
            <a:schemeClr val="accent1">
              <a:lumMod val="20000"/>
              <a:lumOff val="80000"/>
            </a:schemeClr>
          </a:solidFill>
        </p:grpSpPr>
        <p:sp>
          <p:nvSpPr>
            <p:cNvPr id="665" name="Rounded Rectangle"/>
            <p:cNvSpPr/>
            <p:nvPr/>
          </p:nvSpPr>
          <p:spPr>
            <a:xfrm>
              <a:off x="689667" y="9108423"/>
              <a:ext cx="8800211" cy="1480282"/>
            </a:xfrm>
            <a:prstGeom prst="roundRect">
              <a:avLst>
                <a:gd name="adj" fmla="val 255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66" name="QUESTION 2: What will you do as…"/>
            <p:cNvSpPr txBox="1"/>
            <p:nvPr/>
          </p:nvSpPr>
          <p:spPr>
            <a:xfrm>
              <a:off x="958390" y="9327979"/>
              <a:ext cx="8262765" cy="1087477"/>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400" cap="all">
                  <a:solidFill>
                    <a:srgbClr val="FFFFFF"/>
                  </a:solidFill>
                </a:defRPr>
              </a:pPr>
              <a:r>
                <a:rPr lang="en-US" sz="3200" b="0" cap="all" dirty="0" err="1">
                  <a:solidFill>
                    <a:schemeClr val="tx1"/>
                  </a:solidFill>
                </a:rPr>
                <a:t>கேள்வி</a:t>
              </a:r>
              <a:r>
                <a:rPr lang="en-US" sz="3200" b="0" cap="all" dirty="0">
                  <a:solidFill>
                    <a:schemeClr val="tx1"/>
                  </a:solidFill>
                </a:rPr>
                <a:t> 2 : </a:t>
              </a:r>
              <a:r>
                <a:rPr lang="en-US" sz="3200" b="0" cap="all" dirty="0" err="1">
                  <a:solidFill>
                    <a:schemeClr val="tx1"/>
                  </a:solidFill>
                </a:rPr>
                <a:t>ஒரு</a:t>
              </a:r>
              <a:r>
                <a:rPr lang="en-US" sz="3200" b="0" cap="all" dirty="0">
                  <a:solidFill>
                    <a:schemeClr val="tx1"/>
                  </a:solidFill>
                </a:rPr>
                <a:t> </a:t>
              </a:r>
              <a:r>
                <a:rPr lang="en-US" sz="3200" b="0" cap="all" dirty="0" err="1">
                  <a:solidFill>
                    <a:schemeClr val="tx1"/>
                  </a:solidFill>
                </a:rPr>
                <a:t>உள்ளூர்</a:t>
              </a:r>
              <a:r>
                <a:rPr lang="en-US" sz="3200" b="0" cap="all" dirty="0">
                  <a:solidFill>
                    <a:schemeClr val="tx1"/>
                  </a:solidFill>
                </a:rPr>
                <a:t> </a:t>
              </a:r>
              <a:r>
                <a:rPr lang="en-US" sz="3200" b="0" cap="all" dirty="0" err="1">
                  <a:solidFill>
                    <a:schemeClr val="tx1"/>
                  </a:solidFill>
                </a:rPr>
                <a:t>பணியாளராக</a:t>
              </a:r>
              <a:r>
                <a:rPr lang="en-US" sz="3200" b="0" cap="all" dirty="0">
                  <a:solidFill>
                    <a:schemeClr val="tx1"/>
                  </a:solidFill>
                </a:rPr>
                <a:t> </a:t>
              </a:r>
              <a:r>
                <a:rPr lang="en-US" sz="3200" b="0" cap="all" dirty="0" err="1">
                  <a:solidFill>
                    <a:schemeClr val="tx1"/>
                  </a:solidFill>
                </a:rPr>
                <a:t>நீங்கள்</a:t>
              </a:r>
              <a:r>
                <a:rPr lang="en-US" sz="3200" b="0" cap="all" dirty="0">
                  <a:solidFill>
                    <a:schemeClr val="tx1"/>
                  </a:solidFill>
                </a:rPr>
                <a:t> </a:t>
              </a:r>
              <a:r>
                <a:rPr lang="en-US" sz="3200" b="0" cap="all" dirty="0" err="1">
                  <a:solidFill>
                    <a:schemeClr val="tx1"/>
                  </a:solidFill>
                </a:rPr>
                <a:t>என்ன</a:t>
              </a:r>
              <a:r>
                <a:rPr lang="en-US" sz="3200" b="0" cap="all" dirty="0">
                  <a:solidFill>
                    <a:schemeClr val="tx1"/>
                  </a:solidFill>
                </a:rPr>
                <a:t> </a:t>
              </a:r>
              <a:r>
                <a:rPr lang="en-US" sz="3200" b="0" cap="all" dirty="0" err="1">
                  <a:solidFill>
                    <a:schemeClr val="tx1"/>
                  </a:solidFill>
                </a:rPr>
                <a:t>செய்வீர்கள்</a:t>
              </a:r>
              <a:r>
                <a:rPr lang="en-US" sz="3200" b="0" cap="all" dirty="0">
                  <a:solidFill>
                    <a:schemeClr val="tx1"/>
                  </a:solidFill>
                </a:rPr>
                <a:t>?</a:t>
              </a:r>
              <a:r>
                <a:rPr lang="en-IN" sz="3200" b="0" cap="all" dirty="0">
                  <a:solidFill>
                    <a:schemeClr val="tx1"/>
                  </a:solidFill>
                </a:rPr>
                <a:t> </a:t>
              </a:r>
              <a:endParaRPr sz="3200" b="0" dirty="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9"/>
                                        </p:tgtEl>
                                        <p:attrNameLst>
                                          <p:attrName>style.visibility</p:attrName>
                                        </p:attrNameLst>
                                      </p:cBhvr>
                                      <p:to>
                                        <p:strVal val="visible"/>
                                      </p:to>
                                    </p:set>
                                    <p:animEffect transition="in" filter="fade">
                                      <p:cBhvr>
                                        <p:cTn id="12" dur="2000"/>
                                        <p:tgtEl>
                                          <p:spTgt spid="65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p:tgtEl>
                                          <p:spTgt spid="3"/>
                                        </p:tgtEl>
                                        <p:attrNameLst>
                                          <p:attrName>ppt_y</p:attrName>
                                        </p:attrNameLst>
                                      </p:cBhvr>
                                      <p:tavLst>
                                        <p:tav tm="0">
                                          <p:val>
                                            <p:strVal val="#ppt_y-#ppt_h*1.125000"/>
                                          </p:val>
                                        </p:tav>
                                        <p:tav tm="100000">
                                          <p:val>
                                            <p:strVal val="#ppt_y"/>
                                          </p:val>
                                        </p:tav>
                                      </p:tavLst>
                                    </p:anim>
                                    <p:animEffect transition="in" filter="wipe(down)">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p:tgtEl>
                                          <p:spTgt spid="4"/>
                                        </p:tgtEl>
                                        <p:attrNameLst>
                                          <p:attrName>ppt_y</p:attrName>
                                        </p:attrNameLst>
                                      </p:cBhvr>
                                      <p:tavLst>
                                        <p:tav tm="0">
                                          <p:val>
                                            <p:strVal val="#ppt_y+#ppt_h*1.125000"/>
                                          </p:val>
                                        </p:tav>
                                        <p:tav tm="100000">
                                          <p:val>
                                            <p:strVal val="#ppt_y"/>
                                          </p:val>
                                        </p:tav>
                                      </p:tavLst>
                                    </p:anim>
                                    <p:animEffect transition="in" filter="wipe(up)">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64">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4">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Rounded Rectangle"/>
          <p:cNvSpPr/>
          <p:nvPr/>
        </p:nvSpPr>
        <p:spPr>
          <a:xfrm>
            <a:off x="12322887" y="2768807"/>
            <a:ext cx="9161384" cy="3447464"/>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673" name="Group"/>
          <p:cNvGrpSpPr/>
          <p:nvPr/>
        </p:nvGrpSpPr>
        <p:grpSpPr>
          <a:xfrm>
            <a:off x="300010" y="12315300"/>
            <a:ext cx="4601210" cy="995767"/>
            <a:chOff x="0" y="0"/>
            <a:chExt cx="4601208" cy="995765"/>
          </a:xfrm>
        </p:grpSpPr>
        <p:pic>
          <p:nvPicPr>
            <p:cNvPr id="66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6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7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7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7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76" name="Group"/>
          <p:cNvGrpSpPr/>
          <p:nvPr/>
        </p:nvGrpSpPr>
        <p:grpSpPr>
          <a:xfrm>
            <a:off x="23097931" y="13055998"/>
            <a:ext cx="2098870" cy="1540535"/>
            <a:chOff x="0" y="2516"/>
            <a:chExt cx="2098868" cy="1540533"/>
          </a:xfrm>
        </p:grpSpPr>
        <p:sp>
          <p:nvSpPr>
            <p:cNvPr id="674" name="21"/>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67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C9BEDE14-B845-9F48-A45E-D0689D56AF67}"/>
              </a:ext>
            </a:extLst>
          </p:cNvPr>
          <p:cNvGrpSpPr/>
          <p:nvPr/>
        </p:nvGrpSpPr>
        <p:grpSpPr>
          <a:xfrm>
            <a:off x="1428416" y="522960"/>
            <a:ext cx="21213560" cy="1760135"/>
            <a:chOff x="1428414" y="476490"/>
            <a:chExt cx="21213560" cy="1760135"/>
          </a:xfrm>
        </p:grpSpPr>
        <p:sp>
          <p:nvSpPr>
            <p:cNvPr id="677" name="Rounded Rectangle"/>
            <p:cNvSpPr/>
            <p:nvPr/>
          </p:nvSpPr>
          <p:spPr>
            <a:xfrm>
              <a:off x="1428414" y="476490"/>
              <a:ext cx="21213559" cy="1760135"/>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78" name="HOME QUARANTINE: STAY SAFE FOR PROBABLE INFECTED PERSON…"/>
            <p:cNvSpPr txBox="1"/>
            <p:nvPr/>
          </p:nvSpPr>
          <p:spPr>
            <a:xfrm>
              <a:off x="1742022" y="575270"/>
              <a:ext cx="20899952" cy="142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150000"/>
                </a:lnSpc>
              </a:pPr>
              <a:r>
                <a:rPr lang="en-US" b="0" dirty="0" err="1"/>
                <a:t>வீட்டில்</a:t>
              </a:r>
              <a:r>
                <a:rPr lang="en-US" b="0" dirty="0"/>
                <a:t> </a:t>
              </a:r>
              <a:r>
                <a:rPr lang="en-US" b="0" dirty="0" err="1"/>
                <a:t>தனிமை</a:t>
              </a:r>
              <a:r>
                <a:rPr lang="en-US" b="0" dirty="0"/>
                <a:t> </a:t>
              </a:r>
              <a:r>
                <a:rPr lang="en-US" b="0" dirty="0" err="1"/>
                <a:t>படுத்துதல்</a:t>
              </a:r>
              <a:r>
                <a:rPr lang="en-US" b="0" dirty="0"/>
                <a:t> : </a:t>
              </a:r>
              <a:r>
                <a:rPr lang="en-US" b="0" dirty="0" err="1"/>
                <a:t>தொற்று</a:t>
              </a:r>
              <a:r>
                <a:rPr lang="en-US" b="0" dirty="0"/>
                <a:t>  </a:t>
              </a:r>
              <a:r>
                <a:rPr lang="en-US" b="0" dirty="0" err="1"/>
                <a:t>உண்டாகக்கூடிய</a:t>
              </a:r>
              <a:r>
                <a:rPr lang="en-US" b="0" dirty="0"/>
                <a:t> </a:t>
              </a:r>
              <a:r>
                <a:rPr lang="en-US" b="0" dirty="0" err="1"/>
                <a:t>நபருக்கென</a:t>
              </a:r>
              <a:r>
                <a:rPr lang="en-US" b="0" dirty="0"/>
                <a:t> </a:t>
              </a:r>
              <a:r>
                <a:rPr lang="en-US" b="0" dirty="0" err="1"/>
                <a:t>பாதுகாப்பாக</a:t>
              </a:r>
              <a:r>
                <a:rPr lang="en-US" b="0" dirty="0"/>
                <a:t> </a:t>
              </a:r>
              <a:r>
                <a:rPr lang="en-US" b="0" dirty="0" err="1"/>
                <a:t>வீட்டில்</a:t>
              </a:r>
              <a:r>
                <a:rPr lang="en-US" b="0" dirty="0"/>
                <a:t> </a:t>
              </a:r>
              <a:r>
                <a:rPr lang="en-US" b="0" dirty="0" err="1"/>
                <a:t>இருக்கவும்</a:t>
              </a:r>
              <a:r>
                <a:rPr lang="en-US" b="0" dirty="0"/>
                <a:t>. </a:t>
              </a:r>
              <a:endParaRPr lang="en-IN" b="0" dirty="0"/>
            </a:p>
            <a:p>
              <a:pPr>
                <a:lnSpc>
                  <a:spcPct val="150000"/>
                </a:lnSpc>
              </a:pPr>
              <a:r>
                <a:rPr lang="en-US" b="0" dirty="0"/>
                <a:t>COVID-19 </a:t>
              </a:r>
              <a:r>
                <a:rPr lang="en-US" b="0" dirty="0" err="1"/>
                <a:t>பாதிப்பு</a:t>
              </a:r>
              <a:r>
                <a:rPr lang="en-US" b="0" dirty="0"/>
                <a:t> </a:t>
              </a:r>
              <a:r>
                <a:rPr lang="en-US" b="0" dirty="0" err="1"/>
                <a:t>சந்தேகமிருப்பவருக்கென</a:t>
              </a:r>
              <a:r>
                <a:rPr lang="en-US" b="0" dirty="0"/>
                <a:t> </a:t>
              </a:r>
              <a:r>
                <a:rPr lang="en-US" b="0" dirty="0" err="1"/>
                <a:t>தடை</a:t>
              </a:r>
              <a:r>
                <a:rPr lang="en-US" b="0" dirty="0"/>
                <a:t> </a:t>
              </a:r>
              <a:r>
                <a:rPr lang="en-US" b="0" dirty="0" err="1"/>
                <a:t>செய்யப்பட்ட</a:t>
              </a:r>
              <a:r>
                <a:rPr lang="en-US" b="0" dirty="0"/>
                <a:t> </a:t>
              </a:r>
              <a:r>
                <a:rPr lang="en-US" b="0" dirty="0" err="1"/>
                <a:t>நடமாட்டம்</a:t>
              </a:r>
              <a:r>
                <a:rPr lang="en-IN" b="0" dirty="0"/>
                <a:t> </a:t>
              </a:r>
              <a:endParaRPr b="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B51BBA08-C535-A047-8BB1-2CC8A836DBAF}"/>
              </a:ext>
            </a:extLst>
          </p:cNvPr>
          <p:cNvGrpSpPr/>
          <p:nvPr/>
        </p:nvGrpSpPr>
        <p:grpSpPr>
          <a:xfrm>
            <a:off x="2778895" y="2768807"/>
            <a:ext cx="9161384" cy="3489460"/>
            <a:chOff x="2790840" y="2216942"/>
            <a:chExt cx="9161384" cy="3489460"/>
          </a:xfrm>
        </p:grpSpPr>
        <p:sp>
          <p:nvSpPr>
            <p:cNvPr id="679" name="Rounded Rectangle"/>
            <p:cNvSpPr/>
            <p:nvPr/>
          </p:nvSpPr>
          <p:spPr>
            <a:xfrm>
              <a:off x="2790840" y="2216942"/>
              <a:ext cx="9161384" cy="3489460"/>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0" name="KEEP DISTANCE"/>
            <p:cNvSpPr txBox="1"/>
            <p:nvPr/>
          </p:nvSpPr>
          <p:spPr>
            <a:xfrm>
              <a:off x="3231497" y="2502912"/>
              <a:ext cx="4716099" cy="529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022350">
                <a:lnSpc>
                  <a:spcPct val="90000"/>
                </a:lnSpc>
                <a:spcBef>
                  <a:spcPts val="900"/>
                </a:spcBef>
                <a:defRPr cap="all" spc="-149"/>
              </a:lvl1pPr>
            </a:lstStyle>
            <a:p>
              <a:r>
                <a:rPr lang="en-US" b="0" dirty="0" err="1"/>
                <a:t>தூரத்தை</a:t>
              </a:r>
              <a:r>
                <a:rPr lang="en-US" b="0" dirty="0"/>
                <a:t> </a:t>
              </a:r>
              <a:r>
                <a:rPr lang="en-US" b="0" dirty="0" err="1"/>
                <a:t>பராமரிக்கவும்</a:t>
              </a:r>
              <a:endParaRPr lang="en-IN" b="0" dirty="0"/>
            </a:p>
          </p:txBody>
        </p:sp>
      </p:grpSp>
      <p:sp>
        <p:nvSpPr>
          <p:cNvPr id="681" name="Stay in a well ventilated specific room and away from other people in your home.  Restrict movement…"/>
          <p:cNvSpPr txBox="1"/>
          <p:nvPr/>
        </p:nvSpPr>
        <p:spPr>
          <a:xfrm>
            <a:off x="2887784" y="3720029"/>
            <a:ext cx="8943606" cy="235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chor="ctr">
            <a:spAutoFit/>
          </a:bodyPr>
          <a:lstStyle/>
          <a:p>
            <a:pPr marL="342900" lvl="0" indent="-342900" algn="l">
              <a:buFont typeface="Arial" panose="020B0604020202020204" pitchFamily="34" charset="0"/>
              <a:buChar char="•"/>
            </a:pPr>
            <a:r>
              <a:rPr lang="en-US" sz="2500" b="0" dirty="0" err="1"/>
              <a:t>நல்ல</a:t>
            </a:r>
            <a:r>
              <a:rPr lang="en-US" sz="2500" b="0" dirty="0"/>
              <a:t> </a:t>
            </a:r>
            <a:r>
              <a:rPr lang="en-US" sz="2500" b="0" dirty="0" err="1"/>
              <a:t>காற்றோட்டமுள்ள</a:t>
            </a:r>
            <a:r>
              <a:rPr lang="en-US" sz="2500" b="0" dirty="0"/>
              <a:t> </a:t>
            </a:r>
            <a:r>
              <a:rPr lang="en-US" sz="2500" b="0" dirty="0" err="1"/>
              <a:t>குறிப்பிட்ட</a:t>
            </a:r>
            <a:r>
              <a:rPr lang="en-US" sz="2500" b="0" dirty="0"/>
              <a:t> </a:t>
            </a:r>
            <a:r>
              <a:rPr lang="en-US" sz="2500" b="0" dirty="0" err="1"/>
              <a:t>அறையில்</a:t>
            </a:r>
            <a:r>
              <a:rPr lang="en-US" sz="2500" b="0" dirty="0"/>
              <a:t>, </a:t>
            </a:r>
            <a:r>
              <a:rPr lang="en-US" sz="2500" b="0" dirty="0" err="1"/>
              <a:t>உங்கள்</a:t>
            </a:r>
            <a:r>
              <a:rPr lang="en-US" sz="2500" b="0" dirty="0"/>
              <a:t> </a:t>
            </a:r>
            <a:r>
              <a:rPr lang="en-US" sz="2500" b="0" dirty="0" err="1"/>
              <a:t>வீட்டிலிருக்கும்</a:t>
            </a:r>
            <a:r>
              <a:rPr lang="en-US" sz="2500" b="0" dirty="0"/>
              <a:t> </a:t>
            </a:r>
            <a:r>
              <a:rPr lang="en-US" sz="2500" b="0" dirty="0" err="1"/>
              <a:t>பிறரிடமிருந்து</a:t>
            </a:r>
            <a:r>
              <a:rPr lang="en-US" sz="2500" b="0" dirty="0"/>
              <a:t> </a:t>
            </a:r>
            <a:r>
              <a:rPr lang="en-US" sz="2500" b="0" dirty="0" err="1"/>
              <a:t>தூரமாக</a:t>
            </a:r>
            <a:r>
              <a:rPr lang="en-US" sz="2500" b="0" dirty="0"/>
              <a:t> </a:t>
            </a:r>
            <a:r>
              <a:rPr lang="en-US" sz="2500" b="0" dirty="0" err="1"/>
              <a:t>தங்கியிருக்கவும்</a:t>
            </a:r>
            <a:r>
              <a:rPr lang="en-US" sz="2500" b="0" dirty="0"/>
              <a:t>. </a:t>
            </a:r>
            <a:r>
              <a:rPr lang="en-US" sz="2500" b="0" dirty="0" err="1"/>
              <a:t>வீட்டில்</a:t>
            </a:r>
            <a:r>
              <a:rPr lang="en-US" sz="2500" b="0" dirty="0"/>
              <a:t> </a:t>
            </a:r>
            <a:r>
              <a:rPr lang="en-US" sz="2500" b="0" dirty="0" err="1"/>
              <a:t>அலைவதை</a:t>
            </a:r>
            <a:r>
              <a:rPr lang="en-US" sz="2500" b="0" dirty="0"/>
              <a:t> </a:t>
            </a:r>
            <a:r>
              <a:rPr lang="en-US" sz="2500" b="0" dirty="0" err="1"/>
              <a:t>தவிர்க்கவும்</a:t>
            </a:r>
            <a:r>
              <a:rPr lang="en-US" sz="2500" b="0" dirty="0"/>
              <a:t>. </a:t>
            </a:r>
            <a:endParaRPr lang="en-IN" sz="2500" b="0" dirty="0"/>
          </a:p>
          <a:p>
            <a:pPr marL="342900" indent="-342900" algn="l">
              <a:buFont typeface="Arial" panose="020B0604020202020204" pitchFamily="34" charset="0"/>
              <a:buChar char="•"/>
            </a:pPr>
            <a:r>
              <a:rPr lang="en-US" sz="2500" b="0" dirty="0"/>
              <a:t> </a:t>
            </a:r>
            <a:r>
              <a:rPr lang="en-US" sz="2500" b="0" dirty="0" err="1"/>
              <a:t>வீட்டில்</a:t>
            </a:r>
            <a:r>
              <a:rPr lang="en-US" sz="2500" b="0" dirty="0"/>
              <a:t> </a:t>
            </a:r>
            <a:r>
              <a:rPr lang="en-US" sz="2500" b="0" dirty="0" err="1"/>
              <a:t>இருந்தால்</a:t>
            </a:r>
            <a:r>
              <a:rPr lang="en-US" sz="2500" b="0" dirty="0"/>
              <a:t>, </a:t>
            </a:r>
            <a:r>
              <a:rPr lang="en-US" sz="2500" b="0" dirty="0" err="1"/>
              <a:t>ஒரு</a:t>
            </a:r>
            <a:r>
              <a:rPr lang="en-US" sz="2500" b="0" dirty="0"/>
              <a:t> </a:t>
            </a:r>
            <a:r>
              <a:rPr lang="en-US" sz="2500" b="0" dirty="0" err="1"/>
              <a:t>தனி</a:t>
            </a:r>
            <a:r>
              <a:rPr lang="en-US" sz="2500" b="0" dirty="0"/>
              <a:t> </a:t>
            </a:r>
            <a:r>
              <a:rPr lang="en-US" sz="2500" b="0" dirty="0" err="1"/>
              <a:t>குளியலறையை</a:t>
            </a:r>
            <a:r>
              <a:rPr lang="en-US" sz="2500" b="0" dirty="0"/>
              <a:t> </a:t>
            </a:r>
            <a:r>
              <a:rPr lang="en-US" sz="2500" b="0" dirty="0" err="1"/>
              <a:t>உபயோகிக்கவும்</a:t>
            </a:r>
            <a:r>
              <a:rPr lang="en-US" sz="2500" b="0" dirty="0"/>
              <a:t>.</a:t>
            </a:r>
            <a:r>
              <a:rPr lang="en-IN" sz="2500" b="0" dirty="0"/>
              <a:t> </a:t>
            </a:r>
            <a:endParaRPr sz="2500" b="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F61EB55B-05AB-E644-9791-21D29092DFF3}"/>
              </a:ext>
            </a:extLst>
          </p:cNvPr>
          <p:cNvGrpSpPr/>
          <p:nvPr/>
        </p:nvGrpSpPr>
        <p:grpSpPr>
          <a:xfrm>
            <a:off x="7742194" y="10396218"/>
            <a:ext cx="9161385" cy="2537156"/>
            <a:chOff x="12431776" y="2532435"/>
            <a:chExt cx="9161385" cy="2537156"/>
          </a:xfrm>
          <a:solidFill>
            <a:schemeClr val="accent1">
              <a:lumMod val="20000"/>
              <a:lumOff val="80000"/>
            </a:schemeClr>
          </a:solidFill>
        </p:grpSpPr>
        <p:sp>
          <p:nvSpPr>
            <p:cNvPr id="682" name="Rounded Rectangle"/>
            <p:cNvSpPr/>
            <p:nvPr/>
          </p:nvSpPr>
          <p:spPr>
            <a:xfrm>
              <a:off x="12431776" y="2532435"/>
              <a:ext cx="9161385" cy="2537156"/>
            </a:xfrm>
            <a:prstGeom prst="roundRect">
              <a:avLst>
                <a:gd name="adj" fmla="val 10559"/>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3" name="KEEP DISTANCE"/>
            <p:cNvSpPr txBox="1"/>
            <p:nvPr/>
          </p:nvSpPr>
          <p:spPr>
            <a:xfrm>
              <a:off x="12678334" y="2640624"/>
              <a:ext cx="4804137" cy="529632"/>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022350">
                <a:lnSpc>
                  <a:spcPct val="90000"/>
                </a:lnSpc>
                <a:spcBef>
                  <a:spcPts val="900"/>
                </a:spcBef>
                <a:defRPr cap="all" spc="-149">
                  <a:solidFill>
                    <a:srgbClr val="FFFFFF"/>
                  </a:solidFill>
                </a:defRPr>
              </a:lvl1pPr>
            </a:lstStyle>
            <a:p>
              <a:r>
                <a:rPr lang="en-US" b="0" dirty="0" err="1">
                  <a:solidFill>
                    <a:schemeClr val="tx1"/>
                  </a:solidFill>
                </a:rPr>
                <a:t>ஒரு</a:t>
              </a:r>
              <a:r>
                <a:rPr lang="en-US" b="0" dirty="0">
                  <a:solidFill>
                    <a:schemeClr val="tx1"/>
                  </a:solidFill>
                </a:rPr>
                <a:t> </a:t>
              </a:r>
              <a:r>
                <a:rPr lang="en-US" b="0" dirty="0" err="1">
                  <a:solidFill>
                    <a:schemeClr val="tx1"/>
                  </a:solidFill>
                </a:rPr>
                <a:t>மாஸ்க்</a:t>
              </a:r>
              <a:r>
                <a:rPr lang="en-US" b="0" dirty="0">
                  <a:solidFill>
                    <a:schemeClr val="tx1"/>
                  </a:solidFill>
                </a:rPr>
                <a:t> </a:t>
              </a:r>
              <a:r>
                <a:rPr lang="en-US" b="0" dirty="0" err="1">
                  <a:solidFill>
                    <a:schemeClr val="tx1"/>
                  </a:solidFill>
                </a:rPr>
                <a:t>அணியவும்</a:t>
              </a:r>
              <a:endParaRPr lang="en-IN" b="0" dirty="0">
                <a:solidFill>
                  <a:schemeClr val="tx1"/>
                </a:solidFill>
              </a:endParaRPr>
            </a:p>
          </p:txBody>
        </p:sp>
      </p:grpSp>
      <p:sp>
        <p:nvSpPr>
          <p:cNvPr id="684" name="Stay in a well ventilated specific room and away from other people in your home.  Restrict movement…"/>
          <p:cNvSpPr txBox="1"/>
          <p:nvPr/>
        </p:nvSpPr>
        <p:spPr>
          <a:xfrm>
            <a:off x="7986126" y="11131176"/>
            <a:ext cx="8766987" cy="1585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171450" lvl="1" indent="-171450" algn="l" defTabSz="800100">
              <a:spcBef>
                <a:spcPts val="300"/>
              </a:spcBef>
              <a:buSzPct val="100000"/>
              <a:buChar char="•"/>
              <a:defRPr b="0" cap="small">
                <a:solidFill>
                  <a:srgbClr val="FFFFFF"/>
                </a:solidFill>
              </a:defRPr>
            </a:pPr>
            <a:r>
              <a:rPr lang="en-US" sz="2500" b="0" cap="small" dirty="0" err="1">
                <a:solidFill>
                  <a:schemeClr val="tx1"/>
                </a:solidFill>
              </a:rPr>
              <a:t>உங்களை</a:t>
            </a:r>
            <a:r>
              <a:rPr lang="en-US" sz="2500" b="0" cap="small" dirty="0">
                <a:solidFill>
                  <a:schemeClr val="tx1"/>
                </a:solidFill>
              </a:rPr>
              <a:t> </a:t>
            </a:r>
            <a:r>
              <a:rPr lang="en-US" sz="2500" b="0" cap="small" dirty="0" err="1">
                <a:solidFill>
                  <a:schemeClr val="tx1"/>
                </a:solidFill>
              </a:rPr>
              <a:t>சுற்றி</a:t>
            </a:r>
            <a:r>
              <a:rPr lang="en-US" sz="2500" b="0" cap="small" dirty="0">
                <a:solidFill>
                  <a:schemeClr val="tx1"/>
                </a:solidFill>
              </a:rPr>
              <a:t> </a:t>
            </a:r>
            <a:r>
              <a:rPr lang="en-US" sz="2500" b="0" cap="small" dirty="0" err="1">
                <a:solidFill>
                  <a:schemeClr val="tx1"/>
                </a:solidFill>
              </a:rPr>
              <a:t>பிறர்</a:t>
            </a:r>
            <a:r>
              <a:rPr lang="en-US" sz="2500" b="0" cap="small" dirty="0">
                <a:solidFill>
                  <a:schemeClr val="tx1"/>
                </a:solidFill>
              </a:rPr>
              <a:t> </a:t>
            </a:r>
            <a:r>
              <a:rPr lang="en-US" sz="2500" b="0" cap="small" dirty="0" err="1">
                <a:solidFill>
                  <a:schemeClr val="tx1"/>
                </a:solidFill>
              </a:rPr>
              <a:t>இருக்கையிலும்</a:t>
            </a:r>
            <a:r>
              <a:rPr lang="en-US" sz="2500" b="0" cap="small" dirty="0">
                <a:solidFill>
                  <a:schemeClr val="tx1"/>
                </a:solidFill>
              </a:rPr>
              <a:t>, </a:t>
            </a:r>
            <a:r>
              <a:rPr lang="en-US" sz="2500" b="0" cap="small" dirty="0" err="1">
                <a:solidFill>
                  <a:schemeClr val="tx1"/>
                </a:solidFill>
              </a:rPr>
              <a:t>ஒரு</a:t>
            </a:r>
            <a:r>
              <a:rPr lang="en-US" sz="2500" b="0" cap="small" dirty="0">
                <a:solidFill>
                  <a:schemeClr val="tx1"/>
                </a:solidFill>
              </a:rPr>
              <a:t> </a:t>
            </a:r>
            <a:r>
              <a:rPr lang="en-US" sz="2500" b="0" cap="small" dirty="0" err="1">
                <a:solidFill>
                  <a:schemeClr val="tx1"/>
                </a:solidFill>
              </a:rPr>
              <a:t>சுகாதார</a:t>
            </a:r>
            <a:r>
              <a:rPr lang="en-US" sz="2500" b="0" cap="small" dirty="0">
                <a:solidFill>
                  <a:schemeClr val="tx1"/>
                </a:solidFill>
              </a:rPr>
              <a:t> </a:t>
            </a:r>
            <a:r>
              <a:rPr lang="en-US" sz="2500" b="0" cap="small" dirty="0" err="1">
                <a:solidFill>
                  <a:schemeClr val="tx1"/>
                </a:solidFill>
              </a:rPr>
              <a:t>வழங்குனர்</a:t>
            </a:r>
            <a:r>
              <a:rPr lang="en-US" sz="2500" b="0" cap="small" dirty="0">
                <a:solidFill>
                  <a:schemeClr val="tx1"/>
                </a:solidFill>
              </a:rPr>
              <a:t> </a:t>
            </a:r>
            <a:r>
              <a:rPr lang="en-US" sz="2500" b="0" cap="small" dirty="0" err="1">
                <a:solidFill>
                  <a:schemeClr val="tx1"/>
                </a:solidFill>
              </a:rPr>
              <a:t>க்ளினிக்கிற்குள்</a:t>
            </a:r>
            <a:r>
              <a:rPr lang="en-US" sz="2500" b="0" cap="small" dirty="0">
                <a:solidFill>
                  <a:schemeClr val="tx1"/>
                </a:solidFill>
              </a:rPr>
              <a:t> </a:t>
            </a:r>
            <a:r>
              <a:rPr lang="en-US" sz="2500" b="0" cap="small" dirty="0" err="1">
                <a:solidFill>
                  <a:schemeClr val="tx1"/>
                </a:solidFill>
              </a:rPr>
              <a:t>நுழைகையிலும்</a:t>
            </a:r>
            <a:r>
              <a:rPr lang="en-US" sz="2500" b="0" cap="small" dirty="0">
                <a:solidFill>
                  <a:schemeClr val="tx1"/>
                </a:solidFill>
              </a:rPr>
              <a:t> </a:t>
            </a:r>
            <a:r>
              <a:rPr lang="en-US" sz="2500" b="0" cap="small" dirty="0" err="1">
                <a:solidFill>
                  <a:schemeClr val="tx1"/>
                </a:solidFill>
              </a:rPr>
              <a:t>ஒரு</a:t>
            </a:r>
            <a:r>
              <a:rPr lang="en-US" sz="2500" b="0" cap="small" dirty="0">
                <a:solidFill>
                  <a:schemeClr val="tx1"/>
                </a:solidFill>
              </a:rPr>
              <a:t> </a:t>
            </a:r>
            <a:r>
              <a:rPr lang="en-US" sz="2500" b="0" cap="small" dirty="0" err="1">
                <a:solidFill>
                  <a:schemeClr val="tx1"/>
                </a:solidFill>
              </a:rPr>
              <a:t>மாஸ்க்-ஐ</a:t>
            </a:r>
            <a:r>
              <a:rPr lang="en-US" sz="2500" b="0" cap="small" dirty="0">
                <a:solidFill>
                  <a:schemeClr val="tx1"/>
                </a:solidFill>
              </a:rPr>
              <a:t> </a:t>
            </a:r>
            <a:r>
              <a:rPr lang="en-US" sz="2500" b="0" cap="small" dirty="0" err="1">
                <a:solidFill>
                  <a:schemeClr val="tx1"/>
                </a:solidFill>
              </a:rPr>
              <a:t>சரியாக</a:t>
            </a:r>
            <a:r>
              <a:rPr lang="en-US" sz="2500" b="0" cap="small" dirty="0">
                <a:solidFill>
                  <a:schemeClr val="tx1"/>
                </a:solidFill>
              </a:rPr>
              <a:t> </a:t>
            </a:r>
            <a:r>
              <a:rPr lang="en-US" sz="2500" b="0" cap="small" dirty="0" err="1">
                <a:solidFill>
                  <a:schemeClr val="tx1"/>
                </a:solidFill>
              </a:rPr>
              <a:t>அணியவும்</a:t>
            </a:r>
            <a:r>
              <a:rPr lang="en-IN" sz="2500" b="0" cap="small" dirty="0">
                <a:solidFill>
                  <a:schemeClr val="tx1"/>
                </a:solidFill>
              </a:rPr>
              <a:t> </a:t>
            </a:r>
            <a:r>
              <a:rPr sz="2500" b="0" dirty="0">
                <a:solidFill>
                  <a:sysClr val="windowText" lastClr="000000"/>
                </a:solidFill>
                <a:latin typeface="Arial" panose="020B0604020202020204" pitchFamily="34" charset="0"/>
                <a:cs typeface="Arial" panose="020B0604020202020204" pitchFamily="34" charset="0"/>
              </a:rPr>
              <a:t> </a:t>
            </a:r>
          </a:p>
        </p:txBody>
      </p:sp>
      <p:grpSp>
        <p:nvGrpSpPr>
          <p:cNvPr id="9" name="Group 8">
            <a:extLst>
              <a:ext uri="{FF2B5EF4-FFF2-40B4-BE49-F238E27FC236}">
                <a16:creationId xmlns:a16="http://schemas.microsoft.com/office/drawing/2014/main" id="{19210198-2778-E34D-BC6A-224A6836DEF9}"/>
              </a:ext>
            </a:extLst>
          </p:cNvPr>
          <p:cNvGrpSpPr/>
          <p:nvPr/>
        </p:nvGrpSpPr>
        <p:grpSpPr>
          <a:xfrm>
            <a:off x="2778895" y="6585444"/>
            <a:ext cx="9161384" cy="3378854"/>
            <a:chOff x="2790840" y="5516895"/>
            <a:chExt cx="9161384" cy="3378854"/>
          </a:xfrm>
        </p:grpSpPr>
        <p:sp>
          <p:nvSpPr>
            <p:cNvPr id="685" name="Rounded Rectangle"/>
            <p:cNvSpPr/>
            <p:nvPr/>
          </p:nvSpPr>
          <p:spPr>
            <a:xfrm>
              <a:off x="2790840" y="5516895"/>
              <a:ext cx="9161384" cy="3378854"/>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6" name="KEEP DISTANCE"/>
            <p:cNvSpPr txBox="1"/>
            <p:nvPr/>
          </p:nvSpPr>
          <p:spPr>
            <a:xfrm>
              <a:off x="3083674" y="5695051"/>
              <a:ext cx="8394255"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rPr lang="en-US" b="0" dirty="0" err="1"/>
                <a:t>ஆரோக்கிய</a:t>
              </a:r>
              <a:r>
                <a:rPr lang="en-US" b="0" dirty="0"/>
                <a:t> </a:t>
              </a:r>
              <a:r>
                <a:rPr lang="en-US" b="0" dirty="0" err="1"/>
                <a:t>பராமரிப்பை</a:t>
              </a:r>
              <a:r>
                <a:rPr lang="en-US" b="0" dirty="0"/>
                <a:t> </a:t>
              </a:r>
              <a:r>
                <a:rPr lang="en-US" b="0" dirty="0" err="1"/>
                <a:t>நாடுங்கள்</a:t>
              </a:r>
              <a:r>
                <a:rPr lang="en-US" b="0" dirty="0"/>
                <a:t> </a:t>
              </a:r>
              <a:r>
                <a:rPr lang="en-US" b="0" dirty="0" err="1"/>
                <a:t>மற்றும்</a:t>
              </a:r>
              <a:r>
                <a:rPr lang="en-US" b="0" dirty="0"/>
                <a:t> </a:t>
              </a:r>
              <a:r>
                <a:rPr lang="en-US" b="0" dirty="0" err="1"/>
                <a:t>தெரிவிக்கவும்</a:t>
              </a:r>
              <a:r>
                <a:rPr lang="en-IN" b="0" dirty="0"/>
                <a:t> </a:t>
              </a:r>
              <a:endParaRPr b="0" dirty="0">
                <a:latin typeface="Arial" panose="020B0604020202020204" pitchFamily="34" charset="0"/>
                <a:cs typeface="Arial" panose="020B0604020202020204" pitchFamily="34" charset="0"/>
              </a:endParaRPr>
            </a:p>
          </p:txBody>
        </p:sp>
      </p:grpSp>
      <p:sp>
        <p:nvSpPr>
          <p:cNvPr id="687" name="Stay in a well ventilated specific room and away from other people in your home.  Restrict movement…"/>
          <p:cNvSpPr txBox="1"/>
          <p:nvPr/>
        </p:nvSpPr>
        <p:spPr>
          <a:xfrm>
            <a:off x="2852632" y="7836275"/>
            <a:ext cx="8943606" cy="1969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chor="ctr">
            <a:spAutoFit/>
          </a:bodyPr>
          <a:lstStyle/>
          <a:p>
            <a:pPr marL="171450" lvl="1" indent="-171450" algn="l" defTabSz="800100">
              <a:spcBef>
                <a:spcPts val="300"/>
              </a:spcBef>
              <a:buSzPct val="100000"/>
              <a:buChar char="•"/>
              <a:defRPr b="0" cap="small" spc="-90"/>
            </a:pPr>
            <a:r>
              <a:rPr lang="en-US" sz="2500" b="0" cap="small" dirty="0" err="1"/>
              <a:t>இருமல்</a:t>
            </a:r>
            <a:r>
              <a:rPr lang="en-US" sz="2500" b="0" cap="small" dirty="0"/>
              <a:t> </a:t>
            </a:r>
            <a:r>
              <a:rPr lang="en-US" sz="2500" b="0" cap="small" dirty="0" err="1"/>
              <a:t>அல்லது</a:t>
            </a:r>
            <a:r>
              <a:rPr lang="en-US" sz="2500" b="0" cap="small" dirty="0"/>
              <a:t> </a:t>
            </a:r>
            <a:r>
              <a:rPr lang="en-US" sz="2500" b="0" cap="small" dirty="0" err="1"/>
              <a:t>காய்ச்சல்</a:t>
            </a:r>
            <a:r>
              <a:rPr lang="en-US" sz="2500" b="0" cap="small" dirty="0"/>
              <a:t> </a:t>
            </a:r>
            <a:r>
              <a:rPr lang="en-US" sz="2500" b="0" cap="small" dirty="0" err="1"/>
              <a:t>அல்லது</a:t>
            </a:r>
            <a:r>
              <a:rPr lang="en-US" sz="2500" b="0" cap="small" dirty="0"/>
              <a:t> </a:t>
            </a:r>
            <a:r>
              <a:rPr lang="en-US" sz="2500" b="0" cap="small" dirty="0" err="1"/>
              <a:t>மூச்சு</a:t>
            </a:r>
            <a:r>
              <a:rPr lang="en-US" sz="2500" b="0" cap="small" dirty="0"/>
              <a:t> </a:t>
            </a:r>
            <a:r>
              <a:rPr lang="en-US" sz="2500" b="0" cap="small" dirty="0" err="1"/>
              <a:t>விடுவதில்</a:t>
            </a:r>
            <a:r>
              <a:rPr lang="en-US" sz="2500" b="0" cap="small" dirty="0"/>
              <a:t> </a:t>
            </a:r>
            <a:r>
              <a:rPr lang="en-US" sz="2500" b="0" cap="small" dirty="0" err="1"/>
              <a:t>சிரமம்</a:t>
            </a:r>
            <a:r>
              <a:rPr lang="en-US" sz="2500" b="0" cap="small" dirty="0"/>
              <a:t> </a:t>
            </a:r>
            <a:r>
              <a:rPr lang="en-US" sz="2500" b="0" cap="small" dirty="0" err="1"/>
              <a:t>மற்றும்</a:t>
            </a:r>
            <a:r>
              <a:rPr lang="en-US" sz="2500" b="0" cap="small" dirty="0"/>
              <a:t> </a:t>
            </a:r>
            <a:r>
              <a:rPr lang="en-US" sz="2500" b="0" cap="small" dirty="0" err="1"/>
              <a:t>தொற்று</a:t>
            </a:r>
            <a:r>
              <a:rPr lang="en-US" sz="2500" b="0" cap="small" dirty="0"/>
              <a:t> </a:t>
            </a:r>
            <a:r>
              <a:rPr lang="en-US" sz="2500" b="0" cap="small" dirty="0" err="1"/>
              <a:t>பாதிப்பு</a:t>
            </a:r>
            <a:r>
              <a:rPr lang="en-US" sz="2500" b="0" cap="small" dirty="0"/>
              <a:t> </a:t>
            </a:r>
            <a:r>
              <a:rPr lang="en-US" sz="2500" b="0" cap="small" dirty="0" err="1"/>
              <a:t>இருப்பதாக</a:t>
            </a:r>
            <a:r>
              <a:rPr lang="en-US" sz="2500" b="0" cap="small" dirty="0"/>
              <a:t> </a:t>
            </a:r>
            <a:r>
              <a:rPr lang="en-US" sz="2500" b="0" cap="small" dirty="0" err="1"/>
              <a:t>சந்தேகிக்கப்பட்டால்</a:t>
            </a:r>
            <a:r>
              <a:rPr lang="en-US" sz="2500" b="0" cap="small" dirty="0"/>
              <a:t>, , </a:t>
            </a:r>
            <a:r>
              <a:rPr lang="en-US" sz="2500" b="0" cap="small" dirty="0" err="1"/>
              <a:t>ஒரு</a:t>
            </a:r>
            <a:r>
              <a:rPr lang="en-US" sz="2500" b="0" cap="small" dirty="0"/>
              <a:t> </a:t>
            </a:r>
            <a:r>
              <a:rPr lang="en-US" sz="2500" b="0" cap="small" dirty="0" err="1"/>
              <a:t>மாஸ்க்</a:t>
            </a:r>
            <a:r>
              <a:rPr lang="en-US" sz="2500" b="0" cap="small" dirty="0"/>
              <a:t> </a:t>
            </a:r>
            <a:r>
              <a:rPr lang="en-US" sz="2500" b="0" cap="small" dirty="0" err="1"/>
              <a:t>அணிந்து</a:t>
            </a:r>
            <a:r>
              <a:rPr lang="en-US" sz="2500" b="0" cap="small" dirty="0"/>
              <a:t> </a:t>
            </a:r>
            <a:r>
              <a:rPr lang="en-US" sz="2500" b="0" cap="small" dirty="0" err="1"/>
              <a:t>கொள்ளவும்</a:t>
            </a:r>
            <a:r>
              <a:rPr lang="en-US" sz="2500" b="0" cap="small" dirty="0"/>
              <a:t> </a:t>
            </a:r>
            <a:r>
              <a:rPr lang="en-US" sz="2500" b="0" cap="small" dirty="0" err="1"/>
              <a:t>மற்றும்</a:t>
            </a:r>
            <a:r>
              <a:rPr lang="en-US" sz="2500" b="0" cap="small" dirty="0"/>
              <a:t> </a:t>
            </a:r>
            <a:r>
              <a:rPr lang="en-US" sz="2500" b="0" cap="small" dirty="0" err="1"/>
              <a:t>அருகிலுள்ள</a:t>
            </a:r>
            <a:r>
              <a:rPr lang="en-US" sz="2500" b="0" cap="small" dirty="0"/>
              <a:t> </a:t>
            </a:r>
            <a:r>
              <a:rPr lang="en-US" sz="2500" b="0" cap="small" dirty="0" err="1"/>
              <a:t>சுகாதார</a:t>
            </a:r>
            <a:r>
              <a:rPr lang="en-US" sz="2500" b="0" cap="small" dirty="0"/>
              <a:t> </a:t>
            </a:r>
            <a:r>
              <a:rPr lang="en-US" sz="2500" b="0" cap="small" dirty="0" err="1"/>
              <a:t>அமைப்பு</a:t>
            </a:r>
            <a:r>
              <a:rPr lang="en-US" sz="2500" b="0" cap="small" dirty="0"/>
              <a:t> / ASHA/ANM-</a:t>
            </a:r>
            <a:r>
              <a:rPr lang="en-US" sz="2500" b="0" cap="small" dirty="0" err="1"/>
              <a:t>க்கு</a:t>
            </a:r>
            <a:r>
              <a:rPr lang="en-US" sz="2500" b="0" cap="small" dirty="0"/>
              <a:t> </a:t>
            </a:r>
            <a:r>
              <a:rPr lang="en-US" sz="2500" b="0" cap="small" dirty="0" err="1"/>
              <a:t>உடனடியாக</a:t>
            </a:r>
            <a:r>
              <a:rPr lang="en-US" sz="2500" b="0" cap="small" dirty="0"/>
              <a:t> </a:t>
            </a:r>
            <a:r>
              <a:rPr lang="en-US" sz="2500" b="0" cap="small" dirty="0" err="1"/>
              <a:t>தெரிவிக்கவும்</a:t>
            </a:r>
            <a:r>
              <a:rPr lang="en-US" sz="2500" b="0" cap="small" dirty="0"/>
              <a:t>.</a:t>
            </a:r>
            <a:r>
              <a:rPr lang="en-IN" sz="2500" b="0" cap="small" dirty="0"/>
              <a:t> </a:t>
            </a:r>
            <a:endParaRPr sz="2500" b="0" dirty="0">
              <a:latin typeface="Arial" panose="020B0604020202020204" pitchFamily="34" charset="0"/>
              <a:cs typeface="Arial" panose="020B0604020202020204" pitchFamily="34" charset="0"/>
            </a:endParaRPr>
          </a:p>
        </p:txBody>
      </p:sp>
      <p:sp>
        <p:nvSpPr>
          <p:cNvPr id="688" name="Rounded Rectangle"/>
          <p:cNvSpPr/>
          <p:nvPr/>
        </p:nvSpPr>
        <p:spPr>
          <a:xfrm>
            <a:off x="12419831" y="6585445"/>
            <a:ext cx="9161385" cy="3378852"/>
          </a:xfrm>
          <a:prstGeom prst="roundRect">
            <a:avLst>
              <a:gd name="adj" fmla="val 10559"/>
            </a:avLst>
          </a:prstGeom>
          <a:solidFill>
            <a:srgbClr val="FFC00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9" name="Stay in a well ventilated specific room and away from other people in your home.  Restrict movement…"/>
          <p:cNvSpPr txBox="1"/>
          <p:nvPr/>
        </p:nvSpPr>
        <p:spPr>
          <a:xfrm>
            <a:off x="12563872" y="7836275"/>
            <a:ext cx="8943606" cy="1969768"/>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nchor="ctr">
            <a:spAutoFit/>
          </a:bodyPr>
          <a:lstStyle/>
          <a:p>
            <a:pPr marL="342900" lvl="0" indent="-342900" algn="l">
              <a:buFont typeface="Arial" panose="020B0604020202020204" pitchFamily="34" charset="0"/>
              <a:buChar char="•"/>
            </a:pPr>
            <a:r>
              <a:rPr lang="en-US" sz="2500" b="0" dirty="0" err="1"/>
              <a:t>பணியிடம்</a:t>
            </a:r>
            <a:r>
              <a:rPr lang="en-US" sz="2500" b="0" dirty="0"/>
              <a:t>, </a:t>
            </a:r>
            <a:r>
              <a:rPr lang="en-US" sz="2500" b="0" dirty="0" err="1"/>
              <a:t>பள்ளி</a:t>
            </a:r>
            <a:r>
              <a:rPr lang="en-US" sz="2500" b="0" dirty="0"/>
              <a:t> </a:t>
            </a:r>
            <a:r>
              <a:rPr lang="en-US" sz="2500" b="0" dirty="0" err="1"/>
              <a:t>அல்லது</a:t>
            </a:r>
            <a:r>
              <a:rPr lang="en-US" sz="2500" b="0" dirty="0"/>
              <a:t> </a:t>
            </a:r>
            <a:r>
              <a:rPr lang="en-US" sz="2500" b="0" dirty="0" err="1"/>
              <a:t>மார்க்கெட்டுகள்</a:t>
            </a:r>
            <a:r>
              <a:rPr lang="en-US" sz="2500" b="0" dirty="0"/>
              <a:t>, </a:t>
            </a:r>
            <a:r>
              <a:rPr lang="en-US" sz="2500" b="0" dirty="0" err="1"/>
              <a:t>சினிமா</a:t>
            </a:r>
            <a:r>
              <a:rPr lang="en-US" sz="2500" b="0" dirty="0"/>
              <a:t> </a:t>
            </a:r>
            <a:r>
              <a:rPr lang="en-US" sz="2500" b="0" dirty="0" err="1"/>
              <a:t>ஹால்கள்</a:t>
            </a:r>
            <a:r>
              <a:rPr lang="en-US" sz="2500" b="0" dirty="0"/>
              <a:t> </a:t>
            </a:r>
            <a:r>
              <a:rPr lang="en-US" sz="2500" b="0" dirty="0" err="1"/>
              <a:t>போன்ற</a:t>
            </a:r>
            <a:r>
              <a:rPr lang="en-US" sz="2500" b="0" dirty="0"/>
              <a:t> </a:t>
            </a:r>
            <a:r>
              <a:rPr lang="en-US" sz="2500" b="0" dirty="0" err="1"/>
              <a:t>பொது</a:t>
            </a:r>
            <a:r>
              <a:rPr lang="en-US" sz="2500" b="0" dirty="0"/>
              <a:t> </a:t>
            </a:r>
            <a:r>
              <a:rPr lang="en-US" sz="2500" b="0" dirty="0" err="1"/>
              <a:t>இடங்களுக்கு</a:t>
            </a:r>
            <a:r>
              <a:rPr lang="en-US" sz="2500" b="0" dirty="0"/>
              <a:t> </a:t>
            </a:r>
            <a:r>
              <a:rPr lang="en-US" sz="2500" b="0" dirty="0" err="1"/>
              <a:t>போக</a:t>
            </a:r>
            <a:r>
              <a:rPr lang="en-US" sz="2500" b="0" dirty="0"/>
              <a:t> </a:t>
            </a:r>
            <a:r>
              <a:rPr lang="en-US" sz="2500" b="0" dirty="0" err="1"/>
              <a:t>வேண்டாம்</a:t>
            </a:r>
            <a:endParaRPr lang="en-IN" sz="2500" b="0" dirty="0"/>
          </a:p>
          <a:p>
            <a:pPr marL="342900" indent="-342900" algn="l">
              <a:buFont typeface="Arial" panose="020B0604020202020204" pitchFamily="34" charset="0"/>
              <a:buChar char="•"/>
            </a:pPr>
            <a:r>
              <a:rPr lang="en-US" sz="2500" b="0" dirty="0" err="1"/>
              <a:t>பொது</a:t>
            </a:r>
            <a:r>
              <a:rPr lang="en-US" sz="2500" b="0" dirty="0"/>
              <a:t> </a:t>
            </a:r>
            <a:r>
              <a:rPr lang="en-US" sz="2500" b="0" dirty="0" err="1"/>
              <a:t>போக்குவரத்தை</a:t>
            </a:r>
            <a:r>
              <a:rPr lang="en-US" sz="2500" b="0" dirty="0"/>
              <a:t> </a:t>
            </a:r>
            <a:r>
              <a:rPr lang="en-US" sz="2500" b="0" dirty="0" err="1"/>
              <a:t>உபயோகிப்பதை</a:t>
            </a:r>
            <a:r>
              <a:rPr lang="en-US" sz="2500" b="0" dirty="0"/>
              <a:t> </a:t>
            </a:r>
            <a:r>
              <a:rPr lang="en-US" sz="2500" b="0" dirty="0" err="1"/>
              <a:t>தவிர்க்கவும்</a:t>
            </a:r>
            <a:r>
              <a:rPr lang="en-US" sz="2500" b="0" dirty="0"/>
              <a:t>.</a:t>
            </a:r>
            <a:r>
              <a:rPr lang="en-IN" sz="2500" b="0" dirty="0"/>
              <a:t> </a:t>
            </a:r>
            <a:r>
              <a:rPr sz="2500" b="0" dirty="0">
                <a:solidFill>
                  <a:sysClr val="windowText" lastClr="000000"/>
                </a:solidFill>
                <a:latin typeface="Arial" panose="020B0604020202020204" pitchFamily="34" charset="0"/>
                <a:cs typeface="Arial" panose="020B0604020202020204" pitchFamily="34" charset="0"/>
              </a:rPr>
              <a:t> </a:t>
            </a:r>
          </a:p>
        </p:txBody>
      </p:sp>
      <p:sp>
        <p:nvSpPr>
          <p:cNvPr id="693" name="KEEP DISTANCE"/>
          <p:cNvSpPr txBox="1"/>
          <p:nvPr/>
        </p:nvSpPr>
        <p:spPr>
          <a:xfrm>
            <a:off x="12709419" y="6795500"/>
            <a:ext cx="8063497"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FFF"/>
                </a:solidFill>
              </a:defRPr>
            </a:lvl1pPr>
          </a:lstStyle>
          <a:p>
            <a:pPr algn="l"/>
            <a:r>
              <a:rPr lang="en-US" b="0" dirty="0" err="1">
                <a:solidFill>
                  <a:schemeClr val="tx1"/>
                </a:solidFill>
              </a:rPr>
              <a:t>பொது</a:t>
            </a:r>
            <a:r>
              <a:rPr lang="en-US" b="0" dirty="0">
                <a:solidFill>
                  <a:schemeClr val="tx1"/>
                </a:solidFill>
              </a:rPr>
              <a:t> </a:t>
            </a:r>
            <a:r>
              <a:rPr lang="en-US" b="0" dirty="0" err="1">
                <a:solidFill>
                  <a:schemeClr val="tx1"/>
                </a:solidFill>
              </a:rPr>
              <a:t>இடங்களுக்கு</a:t>
            </a:r>
            <a:r>
              <a:rPr lang="en-US" b="0" dirty="0">
                <a:solidFill>
                  <a:schemeClr val="tx1"/>
                </a:solidFill>
              </a:rPr>
              <a:t> </a:t>
            </a:r>
            <a:r>
              <a:rPr lang="en-US" b="0" dirty="0" err="1">
                <a:solidFill>
                  <a:schemeClr val="tx1"/>
                </a:solidFill>
              </a:rPr>
              <a:t>போவதை</a:t>
            </a:r>
            <a:r>
              <a:rPr lang="en-US" b="0" dirty="0">
                <a:solidFill>
                  <a:schemeClr val="tx1"/>
                </a:solidFill>
              </a:rPr>
              <a:t> </a:t>
            </a:r>
            <a:r>
              <a:rPr lang="en-US" b="0" dirty="0" err="1">
                <a:solidFill>
                  <a:schemeClr val="tx1"/>
                </a:solidFill>
              </a:rPr>
              <a:t>தவிர்க்கவும்</a:t>
            </a:r>
            <a:r>
              <a:rPr lang="en-IN"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sp>
        <p:nvSpPr>
          <p:cNvPr id="691" name="Stay in a well ventilated specific room and away from other people in your home.  Restrict movement…"/>
          <p:cNvSpPr txBox="1"/>
          <p:nvPr/>
        </p:nvSpPr>
        <p:spPr>
          <a:xfrm>
            <a:off x="12706452" y="3812467"/>
            <a:ext cx="7410348" cy="1200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171450" lvl="1" indent="-171450" algn="l" defTabSz="800100">
              <a:spcBef>
                <a:spcPts val="300"/>
              </a:spcBef>
              <a:buSzPct val="100000"/>
              <a:buChar char="•"/>
              <a:defRPr b="0" cap="small"/>
            </a:pPr>
            <a:r>
              <a:rPr lang="en-US" sz="2500" b="0" cap="small" dirty="0" err="1"/>
              <a:t>ஏனெனில்</a:t>
            </a:r>
            <a:r>
              <a:rPr lang="en-US" sz="2500" b="0" cap="small" dirty="0"/>
              <a:t> </a:t>
            </a:r>
            <a:r>
              <a:rPr lang="en-US" sz="2500" b="0" cap="small" dirty="0" err="1"/>
              <a:t>தொற்று</a:t>
            </a:r>
            <a:r>
              <a:rPr lang="en-US" sz="2500" b="0" cap="small" dirty="0"/>
              <a:t> </a:t>
            </a:r>
            <a:r>
              <a:rPr lang="en-US" sz="2500" b="0" cap="small" dirty="0" err="1"/>
              <a:t>உண்டாகியிருந்தால்</a:t>
            </a:r>
            <a:r>
              <a:rPr lang="en-US" sz="2500" b="0" cap="small" dirty="0"/>
              <a:t>, </a:t>
            </a:r>
            <a:r>
              <a:rPr lang="en-US" sz="2500" b="0" cap="small" dirty="0" err="1"/>
              <a:t>நீங்கள்</a:t>
            </a:r>
            <a:r>
              <a:rPr lang="en-US" sz="2500" b="0" cap="small" dirty="0"/>
              <a:t> </a:t>
            </a:r>
            <a:r>
              <a:rPr lang="en-US" sz="2500" b="0" cap="small" dirty="0" err="1"/>
              <a:t>பிறருக்கும்</a:t>
            </a:r>
            <a:r>
              <a:rPr lang="en-US" sz="2500" b="0" cap="small" dirty="0"/>
              <a:t> </a:t>
            </a:r>
            <a:r>
              <a:rPr lang="en-US" sz="2500" b="0" cap="small" dirty="0" err="1"/>
              <a:t>அந்த</a:t>
            </a:r>
            <a:r>
              <a:rPr lang="en-US" sz="2500" b="0" cap="small" dirty="0"/>
              <a:t> </a:t>
            </a:r>
            <a:r>
              <a:rPr lang="en-US" sz="2500" b="0" cap="small" dirty="0" err="1"/>
              <a:t>தொற்றை</a:t>
            </a:r>
            <a:r>
              <a:rPr lang="en-US" sz="2500" b="0" cap="small" dirty="0"/>
              <a:t> </a:t>
            </a:r>
            <a:r>
              <a:rPr lang="en-US" sz="2500" b="0" cap="small" dirty="0" err="1"/>
              <a:t>பரப்பக்கூடும்</a:t>
            </a:r>
            <a:r>
              <a:rPr lang="en-US" sz="2500" b="0" cap="small" dirty="0"/>
              <a:t>,</a:t>
            </a:r>
            <a:r>
              <a:rPr lang="en-IN" sz="2500" dirty="0"/>
              <a:t> </a:t>
            </a:r>
            <a:endParaRPr sz="2500" b="0" dirty="0">
              <a:latin typeface="Arial" panose="020B0604020202020204" pitchFamily="34" charset="0"/>
              <a:cs typeface="Arial" panose="020B0604020202020204" pitchFamily="34" charset="0"/>
            </a:endParaRPr>
          </a:p>
        </p:txBody>
      </p:sp>
      <p:sp>
        <p:nvSpPr>
          <p:cNvPr id="34" name="KEEP DISTANCE">
            <a:extLst>
              <a:ext uri="{FF2B5EF4-FFF2-40B4-BE49-F238E27FC236}">
                <a16:creationId xmlns:a16="http://schemas.microsoft.com/office/drawing/2014/main" id="{9ABA24DD-4F00-A541-92BF-5A53AAD7DEAA}"/>
              </a:ext>
            </a:extLst>
          </p:cNvPr>
          <p:cNvSpPr txBox="1"/>
          <p:nvPr/>
        </p:nvSpPr>
        <p:spPr>
          <a:xfrm>
            <a:off x="12706452" y="3063534"/>
            <a:ext cx="8394254"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rPr lang="en-US" b="0" dirty="0" err="1"/>
              <a:t>வீட்டில்</a:t>
            </a:r>
            <a:r>
              <a:rPr lang="en-US" b="0" dirty="0"/>
              <a:t> </a:t>
            </a:r>
            <a:r>
              <a:rPr lang="en-US" b="0" dirty="0" err="1"/>
              <a:t>விருந்தினர்களை</a:t>
            </a:r>
            <a:r>
              <a:rPr lang="en-US" b="0" dirty="0"/>
              <a:t> </a:t>
            </a:r>
            <a:r>
              <a:rPr lang="en-US" b="0" dirty="0" err="1"/>
              <a:t>தவிர்க்கவும்</a:t>
            </a:r>
            <a:r>
              <a:rPr lang="en-US" b="0" dirty="0"/>
              <a:t>.</a:t>
            </a:r>
            <a:r>
              <a:rPr lang="en-IN" b="0" dirty="0"/>
              <a:t> </a:t>
            </a:r>
            <a:endParaRPr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
                                        </p:tgtEl>
                                        <p:attrNameLst>
                                          <p:attrName>style.visibility</p:attrName>
                                        </p:attrNameLst>
                                      </p:cBhvr>
                                      <p:to>
                                        <p:strVal val="visible"/>
                                      </p:to>
                                    </p:set>
                                    <p:animEffect transition="in" filter="dissolve">
                                      <p:cBhvr>
                                        <p:cTn id="16" dur="500"/>
                                        <p:tgtEl>
                                          <p:spTgt spid="68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91"/>
                                        </p:tgtEl>
                                        <p:attrNameLst>
                                          <p:attrName>style.visibility</p:attrName>
                                        </p:attrNameLst>
                                      </p:cBhvr>
                                      <p:to>
                                        <p:strVal val="visible"/>
                                      </p:to>
                                    </p:set>
                                    <p:animEffect transition="in" filter="dissolve">
                                      <p:cBhvr>
                                        <p:cTn id="27" dur="500"/>
                                        <p:tgtEl>
                                          <p:spTgt spid="69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87"/>
                                        </p:tgtEl>
                                        <p:attrNameLst>
                                          <p:attrName>style.visibility</p:attrName>
                                        </p:attrNameLst>
                                      </p:cBhvr>
                                      <p:to>
                                        <p:strVal val="visible"/>
                                      </p:to>
                                    </p:set>
                                    <p:animEffect transition="in" filter="dissolve">
                                      <p:cBhvr>
                                        <p:cTn id="36" dur="500"/>
                                        <p:tgtEl>
                                          <p:spTgt spid="68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89"/>
                                        </p:tgtEl>
                                        <p:attrNameLst>
                                          <p:attrName>style.visibility</p:attrName>
                                        </p:attrNameLst>
                                      </p:cBhvr>
                                      <p:to>
                                        <p:strVal val="visible"/>
                                      </p:to>
                                    </p:set>
                                    <p:animEffect transition="in" filter="dissolve">
                                      <p:cBhvr>
                                        <p:cTn id="47" dur="500"/>
                                        <p:tgtEl>
                                          <p:spTgt spid="68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684"/>
                                        </p:tgtEl>
                                        <p:attrNameLst>
                                          <p:attrName>style.visibility</p:attrName>
                                        </p:attrNameLst>
                                      </p:cBhvr>
                                      <p:to>
                                        <p:strVal val="visible"/>
                                      </p:to>
                                    </p:set>
                                    <p:animEffect transition="in" filter="dissolve">
                                      <p:cBhvr>
                                        <p:cTn id="56"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81" grpId="0" animBg="1"/>
      <p:bldP spid="684" grpId="0" animBg="1"/>
      <p:bldP spid="687" grpId="0" animBg="1"/>
      <p:bldP spid="688" grpId="0" animBg="1"/>
      <p:bldP spid="689" grpId="0" animBg="1"/>
      <p:bldP spid="693" grpId="0" animBg="1"/>
      <p:bldP spid="691"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0" name="Group"/>
          <p:cNvGrpSpPr/>
          <p:nvPr/>
        </p:nvGrpSpPr>
        <p:grpSpPr>
          <a:xfrm>
            <a:off x="300010" y="12315300"/>
            <a:ext cx="4601210" cy="995767"/>
            <a:chOff x="0" y="0"/>
            <a:chExt cx="4601208" cy="995765"/>
          </a:xfrm>
        </p:grpSpPr>
        <p:pic>
          <p:nvPicPr>
            <p:cNvPr id="695"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96"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9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9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99"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03" name="Group"/>
          <p:cNvGrpSpPr/>
          <p:nvPr/>
        </p:nvGrpSpPr>
        <p:grpSpPr>
          <a:xfrm>
            <a:off x="23097931" y="13055999"/>
            <a:ext cx="2098868" cy="1540535"/>
            <a:chOff x="0" y="2515"/>
            <a:chExt cx="2098867" cy="1540534"/>
          </a:xfrm>
        </p:grpSpPr>
        <p:sp>
          <p:nvSpPr>
            <p:cNvPr id="701" name="23"/>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23</a:t>
              </a:r>
              <a:endParaRPr b="0" dirty="0">
                <a:latin typeface="Arial" panose="020B0604020202020204" pitchFamily="34" charset="0"/>
                <a:cs typeface="Arial" panose="020B0604020202020204" pitchFamily="34" charset="0"/>
              </a:endParaRPr>
            </a:p>
          </p:txBody>
        </p:sp>
        <p:pic>
          <p:nvPicPr>
            <p:cNvPr id="702" name="Image" descr="Image"/>
            <p:cNvPicPr>
              <a:picLocks noChangeAspect="1"/>
            </p:cNvPicPr>
            <p:nvPr/>
          </p:nvPicPr>
          <p:blipFill>
            <a:blip r:embed="rId5"/>
            <a:stretch>
              <a:fillRect/>
            </a:stretch>
          </p:blipFill>
          <p:spPr>
            <a:xfrm>
              <a:off x="0" y="2515"/>
              <a:ext cx="554528" cy="541069"/>
            </a:xfrm>
            <a:prstGeom prst="rect">
              <a:avLst/>
            </a:prstGeom>
            <a:ln w="12700" cap="flat">
              <a:noFill/>
              <a:miter lim="400000"/>
            </a:ln>
            <a:effectLst/>
          </p:spPr>
        </p:pic>
      </p:grpSp>
      <p:sp>
        <p:nvSpPr>
          <p:cNvPr id="707" name="Rounded Rectangle"/>
          <p:cNvSpPr/>
          <p:nvPr/>
        </p:nvSpPr>
        <p:spPr>
          <a:xfrm>
            <a:off x="1035076" y="2740496"/>
            <a:ext cx="10774306" cy="9449246"/>
          </a:xfrm>
          <a:prstGeom prst="roundRect">
            <a:avLst>
              <a:gd name="adj" fmla="val 224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8" name="Support: Assigned family member to take care of infected person helping them follow  doctor’s instructions for medication(s) and care.…"/>
          <p:cNvSpPr txBox="1"/>
          <p:nvPr/>
        </p:nvSpPr>
        <p:spPr>
          <a:xfrm>
            <a:off x="1643454" y="3444245"/>
            <a:ext cx="9557550" cy="682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ta-IN" sz="2300" b="0" dirty="0"/>
              <a:t>ஆதரவு : </a:t>
            </a:r>
            <a:r>
              <a:rPr lang="ta-IN" sz="2300" b="0" dirty="0" err="1"/>
              <a:t>கவனித்துக்கொள்ளவென</a:t>
            </a:r>
            <a:r>
              <a:rPr lang="ta-IN" sz="2300" b="0" dirty="0"/>
              <a:t> </a:t>
            </a:r>
            <a:r>
              <a:rPr lang="ta-IN" sz="2300" b="0" dirty="0" err="1"/>
              <a:t>ஒதுக்கப்பட்ட</a:t>
            </a:r>
            <a:r>
              <a:rPr lang="ta-IN" sz="2300" b="0" dirty="0"/>
              <a:t> குடும்ப உறுப்பினர், தொற்று பாதிக்கப்பட்ட </a:t>
            </a:r>
            <a:r>
              <a:rPr lang="ta-IN" sz="2300" b="0" dirty="0" err="1"/>
              <a:t>நபரை</a:t>
            </a:r>
            <a:r>
              <a:rPr lang="ta-IN" sz="2300" b="0" dirty="0"/>
              <a:t> கவனித்துக் கொள்ள வேண்டும் மற்றும் மருந்துகள் மற்றும் </a:t>
            </a:r>
            <a:r>
              <a:rPr lang="ta-IN" sz="2300" b="0" dirty="0" err="1"/>
              <a:t>கவனிப்புக்கென</a:t>
            </a:r>
            <a:r>
              <a:rPr lang="ta-IN" sz="2300" b="0" dirty="0"/>
              <a:t> </a:t>
            </a:r>
            <a:r>
              <a:rPr lang="ta-IN" sz="2300" b="0" dirty="0" err="1"/>
              <a:t>மருத்துவரின்</a:t>
            </a:r>
            <a:r>
              <a:rPr lang="ta-IN" sz="2300" b="0" dirty="0"/>
              <a:t> </a:t>
            </a:r>
            <a:r>
              <a:rPr lang="ta-IN" sz="2300" b="0" dirty="0" err="1"/>
              <a:t>அறிவுரைகளை</a:t>
            </a:r>
            <a:r>
              <a:rPr lang="ta-IN" sz="2300" b="0" dirty="0"/>
              <a:t> பின்பற்ற அவர்களுக்கு உதவ வேண்டும். </a:t>
            </a:r>
          </a:p>
          <a:p>
            <a:pPr marL="457200" lvl="0" indent="-457200" algn="l">
              <a:buFont typeface="Arial" panose="020B0604020202020204" pitchFamily="34" charset="0"/>
              <a:buChar char="•"/>
            </a:pPr>
            <a:r>
              <a:rPr lang="ta-IN" sz="2300" b="0" dirty="0"/>
              <a:t>குறைந்தது 40 </a:t>
            </a:r>
            <a:r>
              <a:rPr lang="ta-IN" sz="2300" b="0" dirty="0" err="1"/>
              <a:t>நொடிகளுக்கு</a:t>
            </a:r>
            <a:r>
              <a:rPr lang="ta-IN" sz="2300" b="0" dirty="0"/>
              <a:t> சோப் மற்றும் தண்ணீரால் கைகளை </a:t>
            </a:r>
            <a:r>
              <a:rPr lang="ta-IN" sz="2300" b="0" dirty="0" err="1"/>
              <a:t>கழுவ</a:t>
            </a:r>
            <a:r>
              <a:rPr lang="ta-IN" sz="2300" b="0" dirty="0"/>
              <a:t> வேண்டும். அல்லது சோப் மற்றும் தண்ணீர் கிடைக்காவிட்டால், குறைந்தது 70%  </a:t>
            </a:r>
            <a:r>
              <a:rPr lang="ta-IN" sz="2300" b="0" dirty="0" err="1"/>
              <a:t>ஆல்கஹால்</a:t>
            </a:r>
            <a:r>
              <a:rPr lang="ta-IN" sz="2300" b="0" dirty="0"/>
              <a:t> உள்ள </a:t>
            </a:r>
            <a:r>
              <a:rPr lang="ta-IN" sz="2300" b="0" dirty="0" err="1"/>
              <a:t>ஆல்கஹால்</a:t>
            </a:r>
            <a:r>
              <a:rPr lang="ta-IN" sz="2300" b="0" dirty="0"/>
              <a:t> – ஆதார </a:t>
            </a:r>
            <a:r>
              <a:rPr lang="ta-IN" sz="2300" b="0" dirty="0" err="1"/>
              <a:t>ஹேண்ட்</a:t>
            </a:r>
            <a:r>
              <a:rPr lang="ta-IN" sz="2300" b="0" dirty="0"/>
              <a:t> </a:t>
            </a:r>
            <a:r>
              <a:rPr lang="ta-IN" sz="2300" b="0" dirty="0" err="1"/>
              <a:t>சேனிடைஸரால்</a:t>
            </a:r>
            <a:r>
              <a:rPr lang="ta-IN" sz="2300" b="0" dirty="0"/>
              <a:t>  உங்களின் கைகளை </a:t>
            </a:r>
            <a:r>
              <a:rPr lang="ta-IN" sz="2300" b="0" dirty="0" err="1"/>
              <a:t>கழுவவும்</a:t>
            </a:r>
            <a:r>
              <a:rPr lang="ta-IN" sz="2300" b="0" dirty="0"/>
              <a:t>. அடிக்கடி, குறிப்பாக </a:t>
            </a:r>
            <a:r>
              <a:rPr lang="ta-IN" sz="2300" b="0" dirty="0" err="1"/>
              <a:t>தொட்ட</a:t>
            </a:r>
            <a:r>
              <a:rPr lang="ta-IN" sz="2300" b="0" dirty="0"/>
              <a:t> பின்னர் கைகளை </a:t>
            </a:r>
            <a:r>
              <a:rPr lang="ta-IN" sz="2300" b="0" dirty="0" err="1"/>
              <a:t>கழுவவும்</a:t>
            </a:r>
            <a:r>
              <a:rPr lang="ta-IN" sz="2300" b="0" dirty="0"/>
              <a:t>. </a:t>
            </a:r>
          </a:p>
          <a:p>
            <a:pPr marL="457200" indent="-457200" algn="l">
              <a:buFont typeface="Arial" panose="020B0604020202020204" pitchFamily="34" charset="0"/>
              <a:buChar char="•"/>
            </a:pPr>
            <a:r>
              <a:rPr lang="ta-IN" sz="2300" b="0" dirty="0"/>
              <a:t>சுத்தம் செய்யவும் மற்றும் தொற்று </a:t>
            </a:r>
            <a:r>
              <a:rPr lang="ta-IN" sz="2300" b="0" dirty="0" err="1"/>
              <a:t>நீக்கவும்</a:t>
            </a:r>
            <a:r>
              <a:rPr lang="ta-IN" sz="2300" b="0" dirty="0"/>
              <a:t> : </a:t>
            </a:r>
            <a:r>
              <a:rPr lang="ta-IN" sz="2300" b="0" dirty="0" err="1"/>
              <a:t>டேபிள்டாப்ஸ்</a:t>
            </a:r>
            <a:r>
              <a:rPr lang="ta-IN" sz="2300" b="0" dirty="0"/>
              <a:t>, கதவு </a:t>
            </a:r>
            <a:r>
              <a:rPr lang="ta-IN" sz="2300" b="0" dirty="0" err="1"/>
              <a:t>குமிழ்கள்</a:t>
            </a:r>
            <a:r>
              <a:rPr lang="ta-IN" sz="2300" b="0" dirty="0"/>
              <a:t>, </a:t>
            </a:r>
            <a:r>
              <a:rPr lang="ta-IN" sz="2300" b="0" dirty="0" err="1"/>
              <a:t>குளியலறை</a:t>
            </a:r>
            <a:r>
              <a:rPr lang="ta-IN" sz="2300" b="0" dirty="0"/>
              <a:t> சாதனங்கள் போன்ற அனைத்து “உயர் தொற்று” </a:t>
            </a:r>
            <a:r>
              <a:rPr lang="ta-IN" sz="2300" b="0" dirty="0" err="1"/>
              <a:t>பரப்புக்களையும்</a:t>
            </a:r>
            <a:r>
              <a:rPr lang="ta-IN" sz="2300" b="0" dirty="0"/>
              <a:t>  தினந்தோறும் சுத்தம் செய்யவும். மேலும் இரத்தம், மலம், அல்லது உடல் </a:t>
            </a:r>
            <a:r>
              <a:rPr lang="ta-IN" sz="2300" b="0" dirty="0" err="1"/>
              <a:t>திரவங்கள்</a:t>
            </a:r>
            <a:r>
              <a:rPr lang="ta-IN" sz="2300" b="0" dirty="0"/>
              <a:t> </a:t>
            </a:r>
            <a:r>
              <a:rPr lang="ta-IN" sz="2300" b="0" dirty="0" err="1"/>
              <a:t>பட்டிருக்கும்</a:t>
            </a:r>
            <a:r>
              <a:rPr lang="ta-IN" sz="2300" b="0" dirty="0"/>
              <a:t> எந்த ஒரு </a:t>
            </a:r>
            <a:r>
              <a:rPr lang="ta-IN" sz="2300" b="0" dirty="0" err="1"/>
              <a:t>பரப்பையும்</a:t>
            </a:r>
            <a:r>
              <a:rPr lang="ta-IN" sz="2300" b="0" dirty="0"/>
              <a:t> </a:t>
            </a:r>
            <a:r>
              <a:rPr lang="ta-IN" sz="2300" b="0" dirty="0" err="1"/>
              <a:t>துடைக்கவும்</a:t>
            </a:r>
            <a:r>
              <a:rPr lang="ta-IN" sz="2300" b="0" dirty="0"/>
              <a:t>. </a:t>
            </a:r>
            <a:r>
              <a:rPr lang="ta-IN" sz="2300" b="0" dirty="0" err="1"/>
              <a:t>ப்ளீச்சிங்</a:t>
            </a:r>
            <a:r>
              <a:rPr lang="ta-IN" sz="2300" b="0" dirty="0"/>
              <a:t> பவுடர் </a:t>
            </a:r>
            <a:r>
              <a:rPr lang="ta-IN" sz="2300" b="0" dirty="0" err="1"/>
              <a:t>கரைசலை</a:t>
            </a:r>
            <a:r>
              <a:rPr lang="ta-IN" sz="2300" b="0" dirty="0"/>
              <a:t> உபயோகித்து, (4 </a:t>
            </a:r>
            <a:r>
              <a:rPr lang="ta-IN" sz="2300" b="0" dirty="0" err="1"/>
              <a:t>கப்</a:t>
            </a:r>
            <a:r>
              <a:rPr lang="ta-IN" sz="2300" b="0" dirty="0"/>
              <a:t> தண்ணீரில் 4 டேபிள் </a:t>
            </a:r>
            <a:r>
              <a:rPr lang="ta-IN" sz="2300" b="0" dirty="0" err="1"/>
              <a:t>ஸ்பூன்</a:t>
            </a:r>
            <a:r>
              <a:rPr lang="ta-IN" sz="2300" b="0" dirty="0"/>
              <a:t> வீட்டு </a:t>
            </a:r>
            <a:r>
              <a:rPr lang="ta-IN" sz="2300" b="0" dirty="0" err="1"/>
              <a:t>ப்ளீச்சை</a:t>
            </a:r>
            <a:r>
              <a:rPr lang="ta-IN" sz="2300" b="0" dirty="0"/>
              <a:t>  </a:t>
            </a:r>
            <a:r>
              <a:rPr lang="ta-IN" sz="2300" b="0" dirty="0" err="1"/>
              <a:t>கலக்கவும்</a:t>
            </a:r>
            <a:r>
              <a:rPr lang="ta-IN" sz="2300" b="0" dirty="0"/>
              <a:t>) </a:t>
            </a:r>
            <a:endParaRPr lang="ta-IN" sz="2300" b="0" dirty="0">
              <a:latin typeface="Arial" panose="020B0604020202020204" pitchFamily="34" charset="0"/>
              <a:cs typeface="Arial" panose="020B0604020202020204" pitchFamily="34" charset="0"/>
            </a:endParaRPr>
          </a:p>
        </p:txBody>
      </p:sp>
      <p:sp>
        <p:nvSpPr>
          <p:cNvPr id="706" name="Rounded Rectangle"/>
          <p:cNvSpPr/>
          <p:nvPr/>
        </p:nvSpPr>
        <p:spPr>
          <a:xfrm>
            <a:off x="12474307" y="2637984"/>
            <a:ext cx="11278341" cy="9449245"/>
          </a:xfrm>
          <a:prstGeom prst="roundRect">
            <a:avLst>
              <a:gd name="adj" fmla="val 224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9" name="Wash laundry thoroughly.…"/>
          <p:cNvSpPr txBox="1"/>
          <p:nvPr/>
        </p:nvSpPr>
        <p:spPr>
          <a:xfrm>
            <a:off x="13312309" y="3070942"/>
            <a:ext cx="10126811" cy="88537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spcAft>
                <a:spcPts val="1000"/>
              </a:spcAft>
            </a:pPr>
            <a:r>
              <a:rPr lang="ta-IN" sz="2300" b="0" dirty="0">
                <a:latin typeface="Calibri" panose="020F0502020204030204" pitchFamily="34" charset="0"/>
                <a:ea typeface="Calibri" panose="020F0502020204030204" pitchFamily="34" charset="0"/>
                <a:cs typeface="Latha" panose="020B0604020202020204" pitchFamily="34" charset="0"/>
              </a:rPr>
              <a:t>சலவை துணிகளை நன்றாக</a:t>
            </a:r>
            <a:r>
              <a:rPr lang="en-US" sz="2300" b="0" dirty="0">
                <a:latin typeface="Latha" panose="020B0604020202020204" pitchFamily="34" charset="0"/>
                <a:ea typeface="Calibri" panose="020F0502020204030204" pitchFamily="34" charset="0"/>
                <a:cs typeface="Latha" panose="020B0604020202020204" pitchFamily="34" charset="0"/>
              </a:rPr>
              <a:t> </a:t>
            </a:r>
            <a:r>
              <a:rPr lang="ta-IN" sz="2300" b="0" dirty="0" err="1">
                <a:latin typeface="Calibri" panose="020F0502020204030204" pitchFamily="34" charset="0"/>
                <a:ea typeface="Calibri" panose="020F0502020204030204" pitchFamily="34" charset="0"/>
                <a:cs typeface="Latha" panose="020B0604020202020204" pitchFamily="34" charset="0"/>
              </a:rPr>
              <a:t>துவைக்கவும்</a:t>
            </a:r>
            <a:r>
              <a:rPr lang="ta-IN" sz="2300" b="0" dirty="0">
                <a:latin typeface="Calibri" panose="020F0502020204030204" pitchFamily="34" charset="0"/>
                <a:ea typeface="Calibri" panose="020F0502020204030204" pitchFamily="34" charset="0"/>
                <a:cs typeface="Latha" panose="020B0604020202020204" pitchFamily="34" charset="0"/>
              </a:rPr>
              <a:t> மற்றும்</a:t>
            </a:r>
            <a:endParaRPr lang="en-US" sz="2300" b="0" dirty="0">
              <a:latin typeface="Calibri" panose="020F0502020204030204" pitchFamily="34" charset="0"/>
              <a:ea typeface="Calibri" panose="020F0502020204030204" pitchFamily="34" charset="0"/>
              <a:cs typeface="Latha" panose="020B0604020202020204" pitchFamily="34" charset="0"/>
            </a:endParaRPr>
          </a:p>
          <a:p>
            <a:pPr algn="l">
              <a:spcAft>
                <a:spcPts val="1000"/>
              </a:spcAft>
            </a:pPr>
            <a:r>
              <a:rPr lang="ta-IN" sz="2300" b="0" dirty="0" err="1">
                <a:latin typeface="Calibri" panose="020F0502020204030204" pitchFamily="34" charset="0"/>
                <a:ea typeface="Calibri" panose="020F0502020204030204" pitchFamily="34" charset="0"/>
                <a:cs typeface="Latha" panose="020B0604020202020204" pitchFamily="34" charset="0"/>
              </a:rPr>
              <a:t>அழுக்குத்</a:t>
            </a:r>
            <a:r>
              <a:rPr lang="ta-IN" sz="2300" b="0" dirty="0">
                <a:latin typeface="Calibri" panose="020F0502020204030204" pitchFamily="34" charset="0"/>
                <a:ea typeface="Calibri" panose="020F0502020204030204" pitchFamily="34" charset="0"/>
                <a:cs typeface="Latha" panose="020B0604020202020204" pitchFamily="34" charset="0"/>
              </a:rPr>
              <a:t> துணிகளை </a:t>
            </a:r>
            <a:r>
              <a:rPr lang="ta-IN" sz="2300" b="0" dirty="0" err="1">
                <a:latin typeface="Calibri" panose="020F0502020204030204" pitchFamily="34" charset="0"/>
                <a:ea typeface="Calibri" panose="020F0502020204030204" pitchFamily="34" charset="0"/>
                <a:cs typeface="Latha" panose="020B0604020202020204" pitchFamily="34" charset="0"/>
              </a:rPr>
              <a:t>குலுக்குவதை</a:t>
            </a:r>
            <a:r>
              <a:rPr lang="ta-IN" sz="2300" b="0" dirty="0">
                <a:latin typeface="Calibri" panose="020F0502020204030204" pitchFamily="34" charset="0"/>
                <a:ea typeface="Calibri" panose="020F0502020204030204" pitchFamily="34" charset="0"/>
                <a:cs typeface="Latha" panose="020B0604020202020204" pitchFamily="34" charset="0"/>
              </a:rPr>
              <a:t> </a:t>
            </a:r>
            <a:r>
              <a:rPr lang="ta-IN" sz="2300" b="0" dirty="0" err="1">
                <a:latin typeface="Calibri" panose="020F0502020204030204" pitchFamily="34" charset="0"/>
                <a:ea typeface="Calibri" panose="020F0502020204030204" pitchFamily="34" charset="0"/>
                <a:cs typeface="Latha" panose="020B0604020202020204" pitchFamily="34" charset="0"/>
              </a:rPr>
              <a:t>தவிர்க்கவும்</a:t>
            </a:r>
            <a:endParaRPr lang="en-US" sz="2300" b="0" dirty="0"/>
          </a:p>
          <a:p>
            <a:pPr marL="342900" lvl="0" indent="-342900" algn="l">
              <a:buFont typeface="Arial" panose="020B0604020202020204" pitchFamily="34" charset="0"/>
              <a:buChar char="•"/>
            </a:pPr>
            <a:r>
              <a:rPr lang="ta-IN" sz="2300" b="0" dirty="0"/>
              <a:t>உடனடியாக துணிகளை கழற்றி </a:t>
            </a:r>
            <a:r>
              <a:rPr lang="ta-IN" sz="2300" b="0" dirty="0" err="1"/>
              <a:t>துவைக்கவும்</a:t>
            </a:r>
            <a:r>
              <a:rPr lang="ta-IN" sz="2300" b="0" dirty="0"/>
              <a:t> அல்லது இரத்தம், மலம் அல்லது உடல் </a:t>
            </a:r>
            <a:r>
              <a:rPr lang="ta-IN" sz="2300" b="0" dirty="0" err="1"/>
              <a:t>திரவங்கள்</a:t>
            </a:r>
            <a:r>
              <a:rPr lang="ta-IN" sz="2300" b="0" dirty="0"/>
              <a:t> படிந்த படுக்கை </a:t>
            </a:r>
            <a:r>
              <a:rPr lang="ta-IN" sz="2300" b="0" dirty="0" err="1"/>
              <a:t>விரிப்புக்களையும்</a:t>
            </a:r>
            <a:r>
              <a:rPr lang="ta-IN" sz="2300" b="0" dirty="0"/>
              <a:t> </a:t>
            </a:r>
            <a:r>
              <a:rPr lang="ta-IN" sz="2300" b="0" dirty="0" err="1"/>
              <a:t>துவைக்கவும்</a:t>
            </a:r>
            <a:r>
              <a:rPr lang="ta-IN" sz="2300" b="0" dirty="0"/>
              <a:t>. </a:t>
            </a:r>
            <a:r>
              <a:rPr lang="ta-IN" sz="2300" b="0" dirty="0" err="1"/>
              <a:t>உடலிலிருந்து</a:t>
            </a:r>
            <a:r>
              <a:rPr lang="ta-IN" sz="2300" b="0" dirty="0"/>
              <a:t> தூரமாக </a:t>
            </a:r>
            <a:r>
              <a:rPr lang="ta-IN" sz="2300" b="0" dirty="0" err="1"/>
              <a:t>வைக்கவும்</a:t>
            </a:r>
            <a:r>
              <a:rPr lang="ta-IN" sz="2300" b="0" dirty="0"/>
              <a:t>.</a:t>
            </a:r>
          </a:p>
          <a:p>
            <a:pPr marL="342900" lvl="0" indent="-342900" algn="l">
              <a:buFont typeface="Arial" panose="020B0604020202020204" pitchFamily="34" charset="0"/>
              <a:buChar char="•"/>
            </a:pPr>
            <a:r>
              <a:rPr lang="ta-IN" sz="2300" b="0" dirty="0" err="1"/>
              <a:t>இளஞ்சூடான</a:t>
            </a:r>
            <a:r>
              <a:rPr lang="ta-IN" sz="2300" b="0" dirty="0"/>
              <a:t> தண்ணீர் மற்றும் </a:t>
            </a:r>
            <a:r>
              <a:rPr lang="ta-IN" sz="2300" b="0" dirty="0" err="1"/>
              <a:t>சோப்பால்</a:t>
            </a:r>
            <a:r>
              <a:rPr lang="ta-IN" sz="2300" b="0" dirty="0"/>
              <a:t> துணிகளை துவைத்து, தொற்று </a:t>
            </a:r>
            <a:r>
              <a:rPr lang="ta-IN" sz="2300" b="0" dirty="0" err="1"/>
              <a:t>நீக்கவும்</a:t>
            </a:r>
            <a:r>
              <a:rPr lang="ta-IN" sz="2300" b="0" dirty="0"/>
              <a:t> மற்றும் சூரிய </a:t>
            </a:r>
            <a:r>
              <a:rPr lang="ta-IN" sz="2300" b="0" dirty="0" err="1"/>
              <a:t>ஒளியில்</a:t>
            </a:r>
            <a:r>
              <a:rPr lang="ta-IN" sz="2300" b="0" dirty="0"/>
              <a:t> </a:t>
            </a:r>
            <a:r>
              <a:rPr lang="ta-IN" sz="2300" b="0" dirty="0" err="1"/>
              <a:t>உலர</a:t>
            </a:r>
            <a:r>
              <a:rPr lang="ta-IN" sz="2300" b="0" dirty="0"/>
              <a:t> </a:t>
            </a:r>
            <a:r>
              <a:rPr lang="ta-IN" sz="2300" b="0" dirty="0" err="1"/>
              <a:t>வைக்கவும்</a:t>
            </a:r>
            <a:r>
              <a:rPr lang="ta-IN" sz="2300" b="0" dirty="0"/>
              <a:t>. </a:t>
            </a:r>
          </a:p>
          <a:p>
            <a:pPr marL="342900" lvl="0" indent="-342900" algn="l">
              <a:buFont typeface="Arial" panose="020B0604020202020204" pitchFamily="34" charset="0"/>
              <a:buChar char="•"/>
            </a:pPr>
            <a:r>
              <a:rPr lang="ta-IN" sz="2300" b="0" dirty="0" err="1"/>
              <a:t>வாஷிங்</a:t>
            </a:r>
            <a:r>
              <a:rPr lang="ta-IN" sz="2300" b="0" dirty="0"/>
              <a:t> </a:t>
            </a:r>
            <a:r>
              <a:rPr lang="ta-IN" sz="2300" b="0" dirty="0" err="1"/>
              <a:t>மெஷின்</a:t>
            </a:r>
            <a:r>
              <a:rPr lang="ta-IN" sz="2300" b="0" dirty="0"/>
              <a:t> :தொற்று </a:t>
            </a:r>
            <a:r>
              <a:rPr lang="ta-IN" sz="2300" b="0" dirty="0" err="1"/>
              <a:t>வாசினி</a:t>
            </a:r>
            <a:r>
              <a:rPr lang="ta-IN" sz="2300" b="0" dirty="0"/>
              <a:t>, சோப், </a:t>
            </a:r>
            <a:r>
              <a:rPr lang="ta-IN" sz="2300" b="0" dirty="0" err="1"/>
              <a:t>இளஞ்ச்சூடான</a:t>
            </a:r>
            <a:r>
              <a:rPr lang="ta-IN" sz="2300" b="0" dirty="0"/>
              <a:t> தண்ணீரை உபயோகிக்கவும் மற்றும் சூரிய வெளிச்சத்தில் </a:t>
            </a:r>
            <a:r>
              <a:rPr lang="ta-IN" sz="2300" b="0" dirty="0" err="1"/>
              <a:t>உலர</a:t>
            </a:r>
            <a:r>
              <a:rPr lang="ta-IN" sz="2300" b="0" dirty="0"/>
              <a:t> </a:t>
            </a:r>
            <a:r>
              <a:rPr lang="ta-IN" sz="2300" b="0" dirty="0" err="1"/>
              <a:t>வைக்கவும்</a:t>
            </a:r>
            <a:r>
              <a:rPr lang="ta-IN" sz="2300" b="0" dirty="0"/>
              <a:t>. </a:t>
            </a:r>
          </a:p>
          <a:p>
            <a:pPr marL="342900" lvl="0" indent="-342900" algn="l">
              <a:buFont typeface="Arial" panose="020B0604020202020204" pitchFamily="34" charset="0"/>
              <a:buChar char="•"/>
            </a:pPr>
            <a:r>
              <a:rPr lang="ta-IN" sz="2300" b="0" dirty="0"/>
              <a:t>துணிகளை ஒரு பெரிய </a:t>
            </a:r>
            <a:r>
              <a:rPr lang="ta-IN" sz="2300" b="0" dirty="0" err="1"/>
              <a:t>டிரமிலுள்ள</a:t>
            </a:r>
            <a:r>
              <a:rPr lang="ta-IN" sz="2300" b="0" dirty="0"/>
              <a:t> சூடான தண்ணீர் மற்றும் </a:t>
            </a:r>
            <a:r>
              <a:rPr lang="ta-IN" sz="2300" b="0" dirty="0" err="1"/>
              <a:t>சோப்பில்</a:t>
            </a:r>
            <a:r>
              <a:rPr lang="ta-IN" sz="2300" b="0" dirty="0"/>
              <a:t> ஊற வைத்து, பிறகு ஒரு </a:t>
            </a:r>
            <a:r>
              <a:rPr lang="ta-IN" sz="2300" b="0" dirty="0" err="1"/>
              <a:t>குச்சியை</a:t>
            </a:r>
            <a:r>
              <a:rPr lang="ta-IN" sz="2300" b="0" dirty="0"/>
              <a:t> உபயோகித்து </a:t>
            </a:r>
            <a:r>
              <a:rPr lang="ta-IN" sz="2300" b="0" dirty="0" err="1"/>
              <a:t>கிளறவும்</a:t>
            </a:r>
            <a:r>
              <a:rPr lang="ta-IN" sz="2300" b="0" dirty="0"/>
              <a:t> சோப் தண்ணீர் </a:t>
            </a:r>
            <a:r>
              <a:rPr lang="ta-IN" sz="2300" b="0" dirty="0" err="1"/>
              <a:t>தெறிப்பதை</a:t>
            </a:r>
            <a:r>
              <a:rPr lang="ta-IN" sz="2300" b="0" dirty="0"/>
              <a:t> </a:t>
            </a:r>
            <a:r>
              <a:rPr lang="ta-IN" sz="2300" b="0" dirty="0" err="1"/>
              <a:t>தவிர்க்கவும்</a:t>
            </a:r>
            <a:r>
              <a:rPr lang="ta-IN" sz="2300" b="0" dirty="0"/>
              <a:t> (சுமார் 30 </a:t>
            </a:r>
            <a:r>
              <a:rPr lang="ta-IN" sz="2300" b="0" dirty="0" err="1"/>
              <a:t>நிமிடங்களுக்கு</a:t>
            </a:r>
            <a:r>
              <a:rPr lang="ta-IN" sz="2300" b="0" dirty="0"/>
              <a:t> 1% </a:t>
            </a:r>
            <a:r>
              <a:rPr lang="ta-IN" sz="2300" b="0" dirty="0" err="1"/>
              <a:t>க்ளோரினில்</a:t>
            </a:r>
            <a:r>
              <a:rPr lang="ta-IN" sz="2300" b="0" dirty="0"/>
              <a:t> துணிகளை ஊற </a:t>
            </a:r>
            <a:r>
              <a:rPr lang="ta-IN" sz="2300" b="0" dirty="0" err="1"/>
              <a:t>வைக்கவும்</a:t>
            </a:r>
            <a:r>
              <a:rPr lang="ta-IN" sz="2300" b="0" dirty="0"/>
              <a:t>. முடிவாக, சுத்தமான தண்ணீரால் </a:t>
            </a:r>
            <a:r>
              <a:rPr lang="ta-IN" sz="2300" b="0" dirty="0" err="1"/>
              <a:t>அலசவும்</a:t>
            </a:r>
            <a:r>
              <a:rPr lang="ta-IN" sz="2300" b="0" dirty="0"/>
              <a:t> மற்றும் சூரிய வெளிச்சத்தில் முழுவதும் </a:t>
            </a:r>
            <a:r>
              <a:rPr lang="ta-IN" sz="2300" b="0" dirty="0" err="1"/>
              <a:t>காய</a:t>
            </a:r>
            <a:r>
              <a:rPr lang="ta-IN" sz="2300" b="0" dirty="0"/>
              <a:t> </a:t>
            </a:r>
            <a:r>
              <a:rPr lang="ta-IN" sz="2300" b="0" dirty="0" err="1"/>
              <a:t>வைக்கவும்</a:t>
            </a:r>
            <a:r>
              <a:rPr lang="ta-IN" sz="2300" b="0" dirty="0"/>
              <a:t>. </a:t>
            </a:r>
          </a:p>
          <a:p>
            <a:pPr marL="342900" lvl="0" indent="-342900" algn="l">
              <a:buFont typeface="Arial" panose="020B0604020202020204" pitchFamily="34" charset="0"/>
              <a:buChar char="•"/>
            </a:pPr>
            <a:r>
              <a:rPr lang="ta-IN" sz="2300" b="0" dirty="0"/>
              <a:t>மற்ற பிற </a:t>
            </a:r>
            <a:r>
              <a:rPr lang="ta-IN" sz="2300" b="0" dirty="0" err="1"/>
              <a:t>வீட்டுக்</a:t>
            </a:r>
            <a:r>
              <a:rPr lang="ta-IN" sz="2300" b="0" dirty="0"/>
              <a:t> </a:t>
            </a:r>
            <a:r>
              <a:rPr lang="ta-IN" sz="2300" b="0" dirty="0" err="1"/>
              <a:t>கழிவுகளுடன்</a:t>
            </a:r>
            <a:r>
              <a:rPr lang="ta-IN" sz="2300" b="0" dirty="0"/>
              <a:t> </a:t>
            </a:r>
            <a:r>
              <a:rPr lang="ta-IN" sz="2300" b="0" dirty="0" err="1"/>
              <a:t>அப்புறப்படுத்துமுன்</a:t>
            </a:r>
            <a:r>
              <a:rPr lang="ta-IN" sz="2300" b="0" dirty="0"/>
              <a:t>, </a:t>
            </a:r>
            <a:r>
              <a:rPr lang="ta-IN" sz="2300" b="0" dirty="0" err="1"/>
              <a:t>உபயோகிக்கப்பட்ட</a:t>
            </a:r>
            <a:r>
              <a:rPr lang="ta-IN" sz="2300" b="0" dirty="0"/>
              <a:t> </a:t>
            </a:r>
            <a:r>
              <a:rPr lang="ta-IN" sz="2300" b="0" dirty="0" err="1"/>
              <a:t>கையுறைகள்</a:t>
            </a:r>
            <a:r>
              <a:rPr lang="ta-IN" sz="2300" b="0" dirty="0"/>
              <a:t>, </a:t>
            </a:r>
            <a:r>
              <a:rPr lang="ta-IN" sz="2300" b="0" dirty="0" err="1"/>
              <a:t>ஃபேஸ்மாஸ்க்குகள்</a:t>
            </a:r>
            <a:r>
              <a:rPr lang="ta-IN" sz="2300" b="0" dirty="0"/>
              <a:t>, மற்றும்  பிற </a:t>
            </a:r>
            <a:r>
              <a:rPr lang="ta-IN" sz="2300" b="0" dirty="0" err="1"/>
              <a:t>களங்கப்பட்ட</a:t>
            </a:r>
            <a:r>
              <a:rPr lang="ta-IN" sz="2300" b="0" dirty="0"/>
              <a:t> பொருட்களை ஒரு </a:t>
            </a:r>
            <a:r>
              <a:rPr lang="ta-IN" sz="2300" b="0" dirty="0" err="1"/>
              <a:t>கொள்கலனில்</a:t>
            </a:r>
            <a:r>
              <a:rPr lang="ta-IN" sz="2300" b="0" dirty="0"/>
              <a:t> </a:t>
            </a:r>
            <a:r>
              <a:rPr lang="ta-IN" sz="2300" b="0" dirty="0" err="1"/>
              <a:t>வைக்கவும்</a:t>
            </a:r>
            <a:r>
              <a:rPr lang="ta-IN" sz="2300" b="0" dirty="0"/>
              <a:t>. </a:t>
            </a:r>
          </a:p>
          <a:p>
            <a:pPr marL="342900" lvl="0" indent="-342900" algn="l">
              <a:buFont typeface="Arial" panose="020B0604020202020204" pitchFamily="34" charset="0"/>
              <a:buChar char="•"/>
            </a:pPr>
            <a:r>
              <a:rPr lang="ta-IN" sz="2300" b="0" dirty="0" err="1"/>
              <a:t>கவனிக்கவும்</a:t>
            </a:r>
            <a:r>
              <a:rPr lang="ta-IN" sz="2300" b="0" dirty="0"/>
              <a:t> :  தொற்று </a:t>
            </a:r>
            <a:r>
              <a:rPr lang="ta-IN" sz="2300" b="0" dirty="0" err="1"/>
              <a:t>பாதித்தவர்</a:t>
            </a:r>
            <a:r>
              <a:rPr lang="ta-IN" sz="2300" b="0" dirty="0"/>
              <a:t> </a:t>
            </a:r>
            <a:r>
              <a:rPr lang="ta-IN" sz="2300" b="0" dirty="0" err="1"/>
              <a:t>மருத்துவமனையில்</a:t>
            </a:r>
            <a:r>
              <a:rPr lang="ta-IN" sz="2300" b="0" dirty="0"/>
              <a:t> இருக்கலாம் அல்லது படுத்த </a:t>
            </a:r>
            <a:r>
              <a:rPr lang="ta-IN" sz="2300" b="0" dirty="0" err="1"/>
              <a:t>படுக்கையாக</a:t>
            </a:r>
            <a:r>
              <a:rPr lang="ta-IN" sz="2300" b="0" dirty="0"/>
              <a:t> இருக்கக்கூடும் </a:t>
            </a:r>
            <a:endParaRPr lang="ta-IN" sz="2300" b="0" dirty="0">
              <a:solidFill>
                <a:sysClr val="windowText" lastClr="000000"/>
              </a:solidFill>
              <a:latin typeface="Arial" panose="020B0604020202020204" pitchFamily="34" charset="0"/>
              <a:cs typeface="Arial" panose="020B0604020202020204" pitchFamily="34" charset="0"/>
            </a:endParaRPr>
          </a:p>
        </p:txBody>
      </p:sp>
      <p:pic>
        <p:nvPicPr>
          <p:cNvPr id="710"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38335" y="9249499"/>
            <a:ext cx="3397526" cy="4263884"/>
          </a:xfrm>
          <a:prstGeom prst="rect">
            <a:avLst/>
          </a:prstGeom>
          <a:ln w="12700">
            <a:miter lim="400000"/>
          </a:ln>
        </p:spPr>
      </p:pic>
      <p:grpSp>
        <p:nvGrpSpPr>
          <p:cNvPr id="5" name="Group 4">
            <a:extLst>
              <a:ext uri="{FF2B5EF4-FFF2-40B4-BE49-F238E27FC236}">
                <a16:creationId xmlns:a16="http://schemas.microsoft.com/office/drawing/2014/main" id="{25538A93-82AD-8C4B-A054-982AD41BFFF7}"/>
              </a:ext>
            </a:extLst>
          </p:cNvPr>
          <p:cNvGrpSpPr/>
          <p:nvPr/>
        </p:nvGrpSpPr>
        <p:grpSpPr>
          <a:xfrm>
            <a:off x="292412" y="269576"/>
            <a:ext cx="20730077" cy="2201942"/>
            <a:chOff x="292412" y="269576"/>
            <a:chExt cx="20730077" cy="2201942"/>
          </a:xfrm>
        </p:grpSpPr>
        <p:grpSp>
          <p:nvGrpSpPr>
            <p:cNvPr id="2" name="Group 1">
              <a:extLst>
                <a:ext uri="{FF2B5EF4-FFF2-40B4-BE49-F238E27FC236}">
                  <a16:creationId xmlns:a16="http://schemas.microsoft.com/office/drawing/2014/main" id="{775F756A-67A5-8240-94EF-9DB63AFD24DF}"/>
                </a:ext>
              </a:extLst>
            </p:cNvPr>
            <p:cNvGrpSpPr/>
            <p:nvPr/>
          </p:nvGrpSpPr>
          <p:grpSpPr>
            <a:xfrm>
              <a:off x="3361511" y="269576"/>
              <a:ext cx="17660978" cy="2156167"/>
              <a:chOff x="3361511" y="269576"/>
              <a:chExt cx="17660978" cy="2156167"/>
            </a:xfrm>
          </p:grpSpPr>
          <p:sp>
            <p:nvSpPr>
              <p:cNvPr id="704" name="Rounded Rectangle"/>
              <p:cNvSpPr/>
              <p:nvPr/>
            </p:nvSpPr>
            <p:spPr>
              <a:xfrm>
                <a:off x="3361511" y="269576"/>
                <a:ext cx="17660978" cy="2156167"/>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05" name="HOME CARE: KEEP ENVIRONMENT SAFE…"/>
              <p:cNvSpPr txBox="1"/>
              <p:nvPr/>
            </p:nvSpPr>
            <p:spPr>
              <a:xfrm>
                <a:off x="3569792" y="407444"/>
                <a:ext cx="17183823"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r>
                  <a:rPr lang="ta-IN" b="0" dirty="0"/>
                  <a:t>வீட்டு பராமரிப்பு : </a:t>
                </a:r>
                <a:r>
                  <a:rPr lang="ta-IN" b="0" dirty="0" err="1"/>
                  <a:t>சுற்றுச்சூழலை</a:t>
                </a:r>
                <a:r>
                  <a:rPr lang="ta-IN" b="0" dirty="0"/>
                  <a:t> </a:t>
                </a:r>
                <a:r>
                  <a:rPr lang="ta-IN" b="0" dirty="0" err="1"/>
                  <a:t>பாதுகாக்கவும்</a:t>
                </a:r>
                <a:r>
                  <a:rPr lang="ta-IN" b="0" dirty="0"/>
                  <a:t>. </a:t>
                </a:r>
              </a:p>
              <a:p>
                <a:r>
                  <a:rPr lang="ta-IN" b="0" dirty="0"/>
                  <a:t>தொற்று </a:t>
                </a:r>
                <a:r>
                  <a:rPr lang="ta-IN" b="0" dirty="0" err="1"/>
                  <a:t>பாதிக்கப்பட்டதாக</a:t>
                </a:r>
                <a:r>
                  <a:rPr lang="ta-IN" b="0" dirty="0"/>
                  <a:t> </a:t>
                </a:r>
                <a:r>
                  <a:rPr lang="ta-IN" b="0" dirty="0" err="1"/>
                  <a:t>சந்தேகிக்கப்படுபவர்</a:t>
                </a:r>
                <a:r>
                  <a:rPr lang="ta-IN" b="0" dirty="0"/>
                  <a:t> இருக்கும் வீட்டில், முன்னெச்சரிக்கை நடவடிக்கைகள் </a:t>
                </a:r>
              </a:p>
              <a:p>
                <a:r>
                  <a:rPr lang="ta-IN" b="0" dirty="0" err="1"/>
                  <a:t>எடுக்கப்பட</a:t>
                </a:r>
                <a:r>
                  <a:rPr lang="ta-IN" b="0" dirty="0"/>
                  <a:t> வேண்டும் </a:t>
                </a:r>
                <a:endParaRPr lang="ta-IN" b="0" dirty="0">
                  <a:latin typeface="Arial" panose="020B0604020202020204" pitchFamily="34" charset="0"/>
                  <a:cs typeface="Arial" panose="020B0604020202020204" pitchFamily="34" charset="0"/>
                </a:endParaRPr>
              </a:p>
            </p:txBody>
          </p:sp>
        </p:grpSp>
        <p:pic>
          <p:nvPicPr>
            <p:cNvPr id="711" name="Image" descr="Image"/>
            <p:cNvPicPr>
              <a:picLocks noChangeAspect="1"/>
            </p:cNvPicPr>
            <p:nvPr/>
          </p:nvPicPr>
          <p:blipFill>
            <a:blip r:embed="rId7"/>
            <a:stretch>
              <a:fillRect/>
            </a:stretch>
          </p:blipFill>
          <p:spPr>
            <a:xfrm>
              <a:off x="292412" y="410632"/>
              <a:ext cx="3210488" cy="2060886"/>
            </a:xfrm>
            <a:prstGeom prst="rect">
              <a:avLst/>
            </a:prstGeom>
            <a:ln w="12700">
              <a:miter lim="400000"/>
            </a:ln>
          </p:spPr>
        </p:pic>
      </p:grpSp>
    </p:spTree>
    <p:extLst>
      <p:ext uri="{BB962C8B-B14F-4D97-AF65-F5344CB8AC3E}">
        <p14:creationId xmlns:p14="http://schemas.microsoft.com/office/powerpoint/2010/main" val="1304785725"/>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7"/>
                                        </p:tgtEl>
                                        <p:attrNameLst>
                                          <p:attrName>style.visibility</p:attrName>
                                        </p:attrNameLst>
                                      </p:cBhvr>
                                      <p:to>
                                        <p:strVal val="visible"/>
                                      </p:to>
                                    </p:set>
                                    <p:animEffect transition="in" filter="fade">
                                      <p:cBhvr>
                                        <p:cTn id="12" dur="500"/>
                                        <p:tgtEl>
                                          <p:spTgt spid="7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8">
                                            <p:bg/>
                                          </p:spTgt>
                                        </p:tgtEl>
                                        <p:attrNameLst>
                                          <p:attrName>style.visibility</p:attrName>
                                        </p:attrNameLst>
                                      </p:cBhvr>
                                      <p:to>
                                        <p:strVal val="visible"/>
                                      </p:to>
                                    </p:set>
                                    <p:animEffect transition="in" filter="fade">
                                      <p:cBhvr>
                                        <p:cTn id="17" dur="1000"/>
                                        <p:tgtEl>
                                          <p:spTgt spid="70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8">
                                            <p:txEl>
                                              <p:pRg st="0" end="0"/>
                                            </p:txEl>
                                          </p:spTgt>
                                        </p:tgtEl>
                                        <p:attrNameLst>
                                          <p:attrName>style.visibility</p:attrName>
                                        </p:attrNameLst>
                                      </p:cBhvr>
                                      <p:to>
                                        <p:strVal val="visible"/>
                                      </p:to>
                                    </p:set>
                                    <p:animEffect transition="in" filter="fade">
                                      <p:cBhvr>
                                        <p:cTn id="22" dur="1000"/>
                                        <p:tgtEl>
                                          <p:spTgt spid="70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8">
                                            <p:txEl>
                                              <p:pRg st="1" end="1"/>
                                            </p:txEl>
                                          </p:spTgt>
                                        </p:tgtEl>
                                        <p:attrNameLst>
                                          <p:attrName>style.visibility</p:attrName>
                                        </p:attrNameLst>
                                      </p:cBhvr>
                                      <p:to>
                                        <p:strVal val="visible"/>
                                      </p:to>
                                    </p:set>
                                    <p:animEffect transition="in" filter="fade">
                                      <p:cBhvr>
                                        <p:cTn id="27" dur="1000"/>
                                        <p:tgtEl>
                                          <p:spTgt spid="70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08">
                                            <p:txEl>
                                              <p:pRg st="2" end="2"/>
                                            </p:txEl>
                                          </p:spTgt>
                                        </p:tgtEl>
                                        <p:attrNameLst>
                                          <p:attrName>style.visibility</p:attrName>
                                        </p:attrNameLst>
                                      </p:cBhvr>
                                      <p:to>
                                        <p:strVal val="visible"/>
                                      </p:to>
                                    </p:set>
                                    <p:animEffect transition="in" filter="fade">
                                      <p:cBhvr>
                                        <p:cTn id="32" dur="1000"/>
                                        <p:tgtEl>
                                          <p:spTgt spid="708">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10"/>
                                        </p:tgtEl>
                                        <p:attrNameLst>
                                          <p:attrName>style.visibility</p:attrName>
                                        </p:attrNameLst>
                                      </p:cBhvr>
                                      <p:to>
                                        <p:strVal val="visible"/>
                                      </p:to>
                                    </p:set>
                                    <p:animEffect transition="in" filter="fade">
                                      <p:cBhvr>
                                        <p:cTn id="35" dur="500"/>
                                        <p:tgtEl>
                                          <p:spTgt spid="7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6"/>
                                        </p:tgtEl>
                                        <p:attrNameLst>
                                          <p:attrName>style.visibility</p:attrName>
                                        </p:attrNameLst>
                                      </p:cBhvr>
                                      <p:to>
                                        <p:strVal val="visible"/>
                                      </p:to>
                                    </p:set>
                                    <p:animEffect transition="in" filter="fade">
                                      <p:cBhvr>
                                        <p:cTn id="40" dur="500"/>
                                        <p:tgtEl>
                                          <p:spTgt spid="70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09">
                                            <p:bg/>
                                          </p:spTgt>
                                        </p:tgtEl>
                                        <p:attrNameLst>
                                          <p:attrName>style.visibility</p:attrName>
                                        </p:attrNameLst>
                                      </p:cBhvr>
                                      <p:to>
                                        <p:strVal val="visible"/>
                                      </p:to>
                                    </p:set>
                                    <p:animEffect transition="in" filter="fade">
                                      <p:cBhvr>
                                        <p:cTn id="45" dur="500"/>
                                        <p:tgtEl>
                                          <p:spTgt spid="709">
                                            <p:bg/>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09">
                                            <p:txEl>
                                              <p:pRg st="0" end="0"/>
                                            </p:txEl>
                                          </p:spTgt>
                                        </p:tgtEl>
                                        <p:attrNameLst>
                                          <p:attrName>style.visibility</p:attrName>
                                        </p:attrNameLst>
                                      </p:cBhvr>
                                      <p:to>
                                        <p:strVal val="visible"/>
                                      </p:to>
                                    </p:set>
                                    <p:animEffect transition="in" filter="fade">
                                      <p:cBhvr>
                                        <p:cTn id="50" dur="500"/>
                                        <p:tgtEl>
                                          <p:spTgt spid="70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9">
                                            <p:txEl>
                                              <p:pRg st="1" end="1"/>
                                            </p:txEl>
                                          </p:spTgt>
                                        </p:tgtEl>
                                        <p:attrNameLst>
                                          <p:attrName>style.visibility</p:attrName>
                                        </p:attrNameLst>
                                      </p:cBhvr>
                                      <p:to>
                                        <p:strVal val="visible"/>
                                      </p:to>
                                    </p:set>
                                    <p:animEffect transition="in" filter="fade">
                                      <p:cBhvr>
                                        <p:cTn id="55" dur="500"/>
                                        <p:tgtEl>
                                          <p:spTgt spid="70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09">
                                            <p:txEl>
                                              <p:pRg st="2" end="2"/>
                                            </p:txEl>
                                          </p:spTgt>
                                        </p:tgtEl>
                                        <p:attrNameLst>
                                          <p:attrName>style.visibility</p:attrName>
                                        </p:attrNameLst>
                                      </p:cBhvr>
                                      <p:to>
                                        <p:strVal val="visible"/>
                                      </p:to>
                                    </p:set>
                                    <p:animEffect transition="in" filter="fade">
                                      <p:cBhvr>
                                        <p:cTn id="60" dur="500"/>
                                        <p:tgtEl>
                                          <p:spTgt spid="709">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09">
                                            <p:txEl>
                                              <p:pRg st="3" end="3"/>
                                            </p:txEl>
                                          </p:spTgt>
                                        </p:tgtEl>
                                        <p:attrNameLst>
                                          <p:attrName>style.visibility</p:attrName>
                                        </p:attrNameLst>
                                      </p:cBhvr>
                                      <p:to>
                                        <p:strVal val="visible"/>
                                      </p:to>
                                    </p:set>
                                    <p:animEffect transition="in" filter="fade">
                                      <p:cBhvr>
                                        <p:cTn id="65" dur="500"/>
                                        <p:tgtEl>
                                          <p:spTgt spid="709">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09">
                                            <p:txEl>
                                              <p:pRg st="4" end="4"/>
                                            </p:txEl>
                                          </p:spTgt>
                                        </p:tgtEl>
                                        <p:attrNameLst>
                                          <p:attrName>style.visibility</p:attrName>
                                        </p:attrNameLst>
                                      </p:cBhvr>
                                      <p:to>
                                        <p:strVal val="visible"/>
                                      </p:to>
                                    </p:set>
                                    <p:animEffect transition="in" filter="fade">
                                      <p:cBhvr>
                                        <p:cTn id="70" dur="500"/>
                                        <p:tgtEl>
                                          <p:spTgt spid="709">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09">
                                            <p:txEl>
                                              <p:pRg st="5" end="5"/>
                                            </p:txEl>
                                          </p:spTgt>
                                        </p:tgtEl>
                                        <p:attrNameLst>
                                          <p:attrName>style.visibility</p:attrName>
                                        </p:attrNameLst>
                                      </p:cBhvr>
                                      <p:to>
                                        <p:strVal val="visible"/>
                                      </p:to>
                                    </p:set>
                                    <p:animEffect transition="in" filter="fade">
                                      <p:cBhvr>
                                        <p:cTn id="75" dur="500"/>
                                        <p:tgtEl>
                                          <p:spTgt spid="709">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09">
                                            <p:txEl>
                                              <p:pRg st="6" end="6"/>
                                            </p:txEl>
                                          </p:spTgt>
                                        </p:tgtEl>
                                        <p:attrNameLst>
                                          <p:attrName>style.visibility</p:attrName>
                                        </p:attrNameLst>
                                      </p:cBhvr>
                                      <p:to>
                                        <p:strVal val="visible"/>
                                      </p:to>
                                    </p:set>
                                    <p:animEffect transition="in" filter="fade">
                                      <p:cBhvr>
                                        <p:cTn id="80" dur="500"/>
                                        <p:tgtEl>
                                          <p:spTgt spid="709">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09">
                                            <p:txEl>
                                              <p:pRg st="7" end="7"/>
                                            </p:txEl>
                                          </p:spTgt>
                                        </p:tgtEl>
                                        <p:attrNameLst>
                                          <p:attrName>style.visibility</p:attrName>
                                        </p:attrNameLst>
                                      </p:cBhvr>
                                      <p:to>
                                        <p:strVal val="visible"/>
                                      </p:to>
                                    </p:set>
                                    <p:animEffect transition="in" filter="fade">
                                      <p:cBhvr>
                                        <p:cTn id="85" dur="500"/>
                                        <p:tgtEl>
                                          <p:spTgt spid="70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animBg="1"/>
      <p:bldP spid="708" grpId="0" uiExpand="1" build="p" animBg="1"/>
      <p:bldP spid="706" grpId="0" animBg="1"/>
      <p:bldP spid="709" grpId="0" uiExpand="1" build="p" bldLvl="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 name="Group"/>
          <p:cNvGrpSpPr/>
          <p:nvPr/>
        </p:nvGrpSpPr>
        <p:grpSpPr>
          <a:xfrm>
            <a:off x="300010" y="12315300"/>
            <a:ext cx="4601210" cy="995767"/>
            <a:chOff x="0" y="0"/>
            <a:chExt cx="4601208" cy="995765"/>
          </a:xfrm>
        </p:grpSpPr>
        <p:pic>
          <p:nvPicPr>
            <p:cNvPr id="71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1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1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1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1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25" name="Group"/>
          <p:cNvGrpSpPr/>
          <p:nvPr/>
        </p:nvGrpSpPr>
        <p:grpSpPr>
          <a:xfrm>
            <a:off x="23097931" y="13055999"/>
            <a:ext cx="2098870" cy="1540537"/>
            <a:chOff x="0" y="2515"/>
            <a:chExt cx="2098868" cy="1540536"/>
          </a:xfrm>
        </p:grpSpPr>
        <p:sp>
          <p:nvSpPr>
            <p:cNvPr id="723" name="22"/>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24</a:t>
              </a:r>
            </a:p>
            <a:p>
              <a:pPr>
                <a:defRPr b="0">
                  <a:solidFill>
                    <a:srgbClr val="FFFFFF"/>
                  </a:solidFill>
                </a:defRPr>
              </a:pPr>
              <a:endParaRPr b="0" dirty="0">
                <a:latin typeface="Arial" panose="020B0604020202020204" pitchFamily="34" charset="0"/>
                <a:cs typeface="Arial" panose="020B0604020202020204" pitchFamily="34" charset="0"/>
              </a:endParaRPr>
            </a:p>
          </p:txBody>
        </p:sp>
        <p:pic>
          <p:nvPicPr>
            <p:cNvPr id="724"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714" name="Rounded Rectangle"/>
          <p:cNvSpPr/>
          <p:nvPr/>
        </p:nvSpPr>
        <p:spPr>
          <a:xfrm>
            <a:off x="4720885" y="2612571"/>
            <a:ext cx="14844608" cy="8703129"/>
          </a:xfrm>
          <a:prstGeom prst="roundRect">
            <a:avLst>
              <a:gd name="adj" fmla="val 2198"/>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latin typeface="Arial" panose="020B0604020202020204" pitchFamily="34" charset="0"/>
              <a:cs typeface="Arial" panose="020B0604020202020204" pitchFamily="34" charset="0"/>
            </a:endParaRPr>
          </a:p>
        </p:txBody>
      </p:sp>
      <p:sp>
        <p:nvSpPr>
          <p:cNvPr id="726" name="Household members should stay in another room or be separated from the patient as much as possible.…"/>
          <p:cNvSpPr txBox="1"/>
          <p:nvPr/>
        </p:nvSpPr>
        <p:spPr>
          <a:xfrm>
            <a:off x="5407652" y="3205718"/>
            <a:ext cx="13471072" cy="7304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ta-IN" sz="2600" b="0" dirty="0"/>
              <a:t>வீட்டு உறுப்பினர்கள் மற்றொரு </a:t>
            </a:r>
            <a:r>
              <a:rPr lang="ta-IN" sz="2600" b="0" dirty="0" err="1"/>
              <a:t>அறையிலோ</a:t>
            </a:r>
            <a:r>
              <a:rPr lang="ta-IN" sz="2600" b="0" dirty="0"/>
              <a:t> அல்லது </a:t>
            </a:r>
            <a:r>
              <a:rPr lang="ta-IN" sz="2600" b="0" dirty="0" err="1"/>
              <a:t>முடிந்தவரை</a:t>
            </a:r>
            <a:r>
              <a:rPr lang="ta-IN" sz="2600" b="0" dirty="0"/>
              <a:t> </a:t>
            </a:r>
            <a:r>
              <a:rPr lang="ta-IN" sz="2600" b="0" dirty="0" err="1"/>
              <a:t>நோயாளியிடமிருந்து</a:t>
            </a:r>
            <a:r>
              <a:rPr lang="ta-IN" sz="2600" b="0" dirty="0"/>
              <a:t> தூரமாக </a:t>
            </a:r>
            <a:r>
              <a:rPr lang="ta-IN" sz="2600" b="0" dirty="0" err="1"/>
              <a:t>தனியாகவோ</a:t>
            </a:r>
            <a:r>
              <a:rPr lang="ta-IN" sz="2600" b="0" dirty="0"/>
              <a:t> </a:t>
            </a:r>
            <a:r>
              <a:rPr lang="ta-IN" sz="2600" b="0" dirty="0" err="1"/>
              <a:t>தங்கியிருக்க</a:t>
            </a:r>
            <a:r>
              <a:rPr lang="ta-IN" sz="2600" b="0" dirty="0"/>
              <a:t> வேண்டும்</a:t>
            </a:r>
            <a:r>
              <a:rPr lang="en-US" sz="2600" b="0" dirty="0"/>
              <a:t>. </a:t>
            </a:r>
            <a:endParaRPr lang="en-IN" sz="2600" b="0" dirty="0"/>
          </a:p>
          <a:p>
            <a:pPr marL="457200" lvl="0" indent="-457200" algn="l">
              <a:buFont typeface="Arial" panose="020B0604020202020204" pitchFamily="34" charset="0"/>
              <a:buChar char="•"/>
            </a:pPr>
            <a:r>
              <a:rPr lang="ta-IN" sz="2600" b="0" dirty="0"/>
              <a:t>வீட்டு உறுப்பினர்கள் தனி படுக்கையறை மற்றும் </a:t>
            </a:r>
            <a:r>
              <a:rPr lang="ta-IN" sz="2600" b="0" dirty="0" err="1"/>
              <a:t>குளியலறையை</a:t>
            </a:r>
            <a:r>
              <a:rPr lang="ta-IN" sz="2600" b="0" dirty="0"/>
              <a:t> </a:t>
            </a:r>
            <a:r>
              <a:rPr lang="ta-IN" sz="2600" b="0" dirty="0" err="1"/>
              <a:t>உபயோகிப்பது</a:t>
            </a:r>
            <a:r>
              <a:rPr lang="ta-IN" sz="2600" b="0" dirty="0"/>
              <a:t> நல்லது</a:t>
            </a:r>
            <a:r>
              <a:rPr lang="en-US" sz="2600" b="0" dirty="0"/>
              <a:t>.</a:t>
            </a:r>
            <a:endParaRPr lang="en-IN" sz="2600" b="0" dirty="0"/>
          </a:p>
          <a:p>
            <a:pPr marL="457200" lvl="0" indent="-457200" algn="l">
              <a:buFont typeface="Arial" panose="020B0604020202020204" pitchFamily="34" charset="0"/>
              <a:buChar char="•"/>
            </a:pPr>
            <a:r>
              <a:rPr lang="ta-IN" sz="2600" b="0" dirty="0"/>
              <a:t>சமையலறை பொருட்கள்</a:t>
            </a:r>
            <a:r>
              <a:rPr lang="en-US" sz="2600" b="0" dirty="0"/>
              <a:t>,  </a:t>
            </a:r>
            <a:r>
              <a:rPr lang="ta-IN" sz="2600" b="0" dirty="0" err="1"/>
              <a:t>குடிக்கும்</a:t>
            </a:r>
            <a:r>
              <a:rPr lang="ta-IN" sz="2600" b="0" dirty="0"/>
              <a:t> </a:t>
            </a:r>
            <a:r>
              <a:rPr lang="ta-IN" sz="2600" b="0" dirty="0" err="1"/>
              <a:t>கிளாஸ்கள்</a:t>
            </a:r>
            <a:r>
              <a:rPr lang="en-US" sz="2600" b="0" dirty="0"/>
              <a:t>, </a:t>
            </a:r>
            <a:r>
              <a:rPr lang="ta-IN" sz="2600" b="0" dirty="0" err="1"/>
              <a:t>கப்கள்</a:t>
            </a:r>
            <a:r>
              <a:rPr lang="en-US" sz="2600" b="0" dirty="0"/>
              <a:t>, </a:t>
            </a:r>
            <a:r>
              <a:rPr lang="ta-IN" sz="2600" b="0" dirty="0"/>
              <a:t>சாப்பிடும் பாத்திரங்கள்</a:t>
            </a:r>
            <a:r>
              <a:rPr lang="en-US" sz="2600" b="0" dirty="0"/>
              <a:t>, </a:t>
            </a:r>
            <a:r>
              <a:rPr lang="ta-IN" sz="2600" b="0" dirty="0" err="1"/>
              <a:t>டவல்கள்</a:t>
            </a:r>
            <a:r>
              <a:rPr lang="en-US" sz="2600" b="0" dirty="0"/>
              <a:t>, </a:t>
            </a:r>
            <a:r>
              <a:rPr lang="ta-IN" sz="2600" b="0" dirty="0" err="1"/>
              <a:t>படுக்கைகள்</a:t>
            </a:r>
            <a:r>
              <a:rPr lang="ta-IN" sz="2600" b="0" dirty="0"/>
              <a:t> அல்லது பிற பொருட்களை </a:t>
            </a:r>
            <a:r>
              <a:rPr lang="ta-IN" sz="2600" b="0" dirty="0" err="1"/>
              <a:t>வீட்டிலுள்ள</a:t>
            </a:r>
            <a:r>
              <a:rPr lang="ta-IN" sz="2600" b="0" dirty="0"/>
              <a:t> </a:t>
            </a:r>
            <a:r>
              <a:rPr lang="ta-IN" sz="2600" b="0" dirty="0" err="1"/>
              <a:t>பிறருடன்</a:t>
            </a:r>
            <a:r>
              <a:rPr lang="ta-IN" sz="2600" b="0" dirty="0"/>
              <a:t> பகிர்ந்து </a:t>
            </a:r>
            <a:r>
              <a:rPr lang="ta-IN" sz="2600" b="0" dirty="0" err="1"/>
              <a:t>கொள்வதை</a:t>
            </a:r>
            <a:r>
              <a:rPr lang="ta-IN" sz="2600" b="0" dirty="0"/>
              <a:t> </a:t>
            </a:r>
            <a:r>
              <a:rPr lang="ta-IN" sz="2600" b="0" dirty="0" err="1"/>
              <a:t>தவிர்க்கவும்</a:t>
            </a:r>
            <a:r>
              <a:rPr lang="en-US" sz="2600" b="0" dirty="0"/>
              <a:t>. </a:t>
            </a:r>
            <a:endParaRPr lang="en-IN" sz="2600" b="0" dirty="0"/>
          </a:p>
          <a:p>
            <a:pPr marL="457200" lvl="0" indent="-457200" algn="l">
              <a:buFont typeface="Arial" panose="020B0604020202020204" pitchFamily="34" charset="0"/>
              <a:buChar char="•"/>
            </a:pPr>
            <a:r>
              <a:rPr lang="ta-IN" sz="2600" b="0" dirty="0"/>
              <a:t>சோப் மற்றும் தண்ணீரால் கைகளை நன்றாக அடிக்கடி </a:t>
            </a:r>
            <a:r>
              <a:rPr lang="ta-IN" sz="2600" b="0" dirty="0" err="1"/>
              <a:t>கழுவவும்</a:t>
            </a:r>
            <a:r>
              <a:rPr lang="en-US" sz="2600" b="0" dirty="0"/>
              <a:t> (40 </a:t>
            </a:r>
            <a:r>
              <a:rPr lang="ta-IN" sz="2600" b="0" dirty="0" err="1"/>
              <a:t>நொடிகள்</a:t>
            </a:r>
            <a:r>
              <a:rPr lang="en-US" sz="2600" b="0" dirty="0"/>
              <a:t>) </a:t>
            </a:r>
            <a:r>
              <a:rPr lang="ta-IN" sz="2600" b="0" dirty="0"/>
              <a:t>அல்லது</a:t>
            </a:r>
            <a:r>
              <a:rPr lang="en-US" sz="2600" b="0" dirty="0"/>
              <a:t> 70% </a:t>
            </a:r>
            <a:r>
              <a:rPr lang="ta-IN" sz="2600" b="0" dirty="0" err="1"/>
              <a:t>ஆல்கஹால்</a:t>
            </a:r>
            <a:r>
              <a:rPr lang="en-US" sz="2600" b="0" dirty="0"/>
              <a:t> – </a:t>
            </a:r>
            <a:r>
              <a:rPr lang="ta-IN" sz="2600" b="0" dirty="0"/>
              <a:t>ஆதார </a:t>
            </a:r>
            <a:r>
              <a:rPr lang="ta-IN" sz="2600" b="0" dirty="0" err="1"/>
              <a:t>ஹேண்ட்</a:t>
            </a:r>
            <a:r>
              <a:rPr lang="ta-IN" sz="2600" b="0" dirty="0"/>
              <a:t> </a:t>
            </a:r>
            <a:r>
              <a:rPr lang="ta-IN" sz="2600" b="0" dirty="0" err="1"/>
              <a:t>சேனிடைசரை</a:t>
            </a:r>
            <a:r>
              <a:rPr lang="ta-IN" sz="2600" b="0" dirty="0"/>
              <a:t> உபயோகிக்கவும்</a:t>
            </a:r>
            <a:r>
              <a:rPr lang="en-US" sz="2600" b="0" dirty="0"/>
              <a:t>. </a:t>
            </a:r>
            <a:endParaRPr lang="en-IN" sz="2600" b="0" dirty="0"/>
          </a:p>
          <a:p>
            <a:pPr marL="457200" lvl="0" indent="-457200" algn="l">
              <a:buFont typeface="Arial" panose="020B0604020202020204" pitchFamily="34" charset="0"/>
              <a:buChar char="•"/>
            </a:pPr>
            <a:r>
              <a:rPr lang="ta-IN" sz="2600" b="0" dirty="0" err="1"/>
              <a:t>தனிமைபடுத்தப்பட்ட</a:t>
            </a:r>
            <a:r>
              <a:rPr lang="ta-IN" sz="2600" b="0" dirty="0"/>
              <a:t> </a:t>
            </a:r>
            <a:r>
              <a:rPr lang="ta-IN" sz="2600" b="0" dirty="0" err="1"/>
              <a:t>நபருடன்</a:t>
            </a:r>
            <a:r>
              <a:rPr lang="ta-IN" sz="2600" b="0" dirty="0"/>
              <a:t> தொடர்பு </a:t>
            </a:r>
            <a:r>
              <a:rPr lang="ta-IN" sz="2600" b="0" dirty="0" err="1"/>
              <a:t>கொள்கையில்</a:t>
            </a:r>
            <a:r>
              <a:rPr lang="en-US" sz="2600" b="0" dirty="0"/>
              <a:t>, </a:t>
            </a:r>
            <a:r>
              <a:rPr lang="ta-IN" sz="2600" b="0" dirty="0"/>
              <a:t>குடும்ப உறுப்பினர் ஒரு </a:t>
            </a:r>
            <a:r>
              <a:rPr lang="ta-IN" sz="2600" b="0" dirty="0" err="1"/>
              <a:t>மூன்றடுக்கு</a:t>
            </a:r>
            <a:r>
              <a:rPr lang="ta-IN" sz="2600" b="0" dirty="0"/>
              <a:t> </a:t>
            </a:r>
            <a:r>
              <a:rPr lang="ta-IN" sz="2600" b="0" dirty="0" err="1"/>
              <a:t>மாஸ்க்கை</a:t>
            </a:r>
            <a:r>
              <a:rPr lang="ta-IN" sz="2600" b="0" dirty="0"/>
              <a:t> எல்லா </a:t>
            </a:r>
            <a:r>
              <a:rPr lang="ta-IN" sz="2600" b="0" dirty="0" err="1"/>
              <a:t>நேரங்களிலும்</a:t>
            </a:r>
            <a:r>
              <a:rPr lang="ta-IN" sz="2600" b="0" dirty="0"/>
              <a:t> அணிய வேண்டும்</a:t>
            </a:r>
            <a:r>
              <a:rPr lang="en-US" sz="2600" b="0" dirty="0"/>
              <a:t>. </a:t>
            </a:r>
            <a:r>
              <a:rPr lang="ta-IN" sz="2600" b="0" dirty="0" err="1"/>
              <a:t>டிஸ்போசபிள்</a:t>
            </a:r>
            <a:r>
              <a:rPr lang="ta-IN" sz="2600" b="0" dirty="0"/>
              <a:t> </a:t>
            </a:r>
            <a:r>
              <a:rPr lang="ta-IN" sz="2600" b="0" dirty="0" err="1"/>
              <a:t>மாஸ்க்குகளை</a:t>
            </a:r>
            <a:r>
              <a:rPr lang="ta-IN" sz="2600" b="0" dirty="0"/>
              <a:t> ஒருபோதும் மீண்டும் </a:t>
            </a:r>
            <a:r>
              <a:rPr lang="ta-IN" sz="2600" b="0" dirty="0" err="1"/>
              <a:t>உபயோகிக்க்க்</a:t>
            </a:r>
            <a:r>
              <a:rPr lang="ta-IN" sz="2600" b="0" dirty="0"/>
              <a:t> கூடாது</a:t>
            </a:r>
            <a:r>
              <a:rPr lang="en-US" sz="2600" b="0" dirty="0"/>
              <a:t>. </a:t>
            </a:r>
            <a:endParaRPr lang="en-IN" sz="2600" b="0" dirty="0"/>
          </a:p>
          <a:p>
            <a:pPr marL="457200" lvl="0" indent="-457200" algn="l">
              <a:buFont typeface="Arial" panose="020B0604020202020204" pitchFamily="34" charset="0"/>
              <a:buChar char="•"/>
            </a:pPr>
            <a:r>
              <a:rPr lang="ta-IN" sz="2600" b="0" dirty="0" err="1"/>
              <a:t>உபயோகிக்கப்பட்ட</a:t>
            </a:r>
            <a:r>
              <a:rPr lang="ta-IN" sz="2600" b="0" dirty="0"/>
              <a:t> </a:t>
            </a:r>
            <a:r>
              <a:rPr lang="ta-IN" sz="2600" b="0" dirty="0" err="1"/>
              <a:t>மாஸ்க்குகள்</a:t>
            </a:r>
            <a:r>
              <a:rPr lang="ta-IN" sz="2600" b="0" dirty="0"/>
              <a:t> தொற்று </a:t>
            </a:r>
            <a:r>
              <a:rPr lang="ta-IN" sz="2600" b="0" dirty="0" err="1"/>
              <a:t>பாதித்திருக்க</a:t>
            </a:r>
            <a:r>
              <a:rPr lang="ta-IN" sz="2600" b="0" dirty="0"/>
              <a:t> </a:t>
            </a:r>
            <a:r>
              <a:rPr lang="ta-IN" sz="2600" b="0" dirty="0" err="1"/>
              <a:t>கூடியவையாக</a:t>
            </a:r>
            <a:r>
              <a:rPr lang="ta-IN" sz="2600" b="0" dirty="0"/>
              <a:t> </a:t>
            </a:r>
            <a:r>
              <a:rPr lang="ta-IN" sz="2600" b="0" dirty="0" err="1"/>
              <a:t>கருதப்படுகின்றன</a:t>
            </a:r>
            <a:r>
              <a:rPr lang="en-US" sz="2600" b="0" dirty="0"/>
              <a:t>, </a:t>
            </a:r>
            <a:r>
              <a:rPr lang="ta-IN" sz="2600" b="0" dirty="0"/>
              <a:t>வீட்டு </a:t>
            </a:r>
            <a:r>
              <a:rPr lang="ta-IN" sz="2600" b="0" dirty="0" err="1"/>
              <a:t>ப்ளீச்</a:t>
            </a:r>
            <a:r>
              <a:rPr lang="en-US" sz="2600" b="0" dirty="0"/>
              <a:t>  </a:t>
            </a:r>
            <a:r>
              <a:rPr lang="ta-IN" sz="2600" b="0" dirty="0" err="1"/>
              <a:t>கரைசலில்</a:t>
            </a:r>
            <a:r>
              <a:rPr lang="ta-IN" sz="2600" b="0" dirty="0"/>
              <a:t> ஊற வைத்து</a:t>
            </a:r>
            <a:r>
              <a:rPr lang="en-US" sz="2600" b="0" dirty="0"/>
              <a:t>, </a:t>
            </a:r>
            <a:r>
              <a:rPr lang="ta-IN" sz="2600" b="0" dirty="0"/>
              <a:t>பிறகு அதை </a:t>
            </a:r>
            <a:r>
              <a:rPr lang="ta-IN" sz="2600" b="0" dirty="0" err="1"/>
              <a:t>குப்பைத்</a:t>
            </a:r>
            <a:r>
              <a:rPr lang="ta-IN" sz="2600" b="0" dirty="0"/>
              <a:t> தொட்டியில் எறிய வேண்டும்</a:t>
            </a:r>
            <a:r>
              <a:rPr lang="en-US" sz="2600" b="0" dirty="0"/>
              <a:t>.  </a:t>
            </a:r>
            <a:endParaRPr lang="en-IN" sz="2600" b="0" dirty="0"/>
          </a:p>
          <a:p>
            <a:pPr marL="457200" indent="-457200" algn="l">
              <a:buFont typeface="Arial" panose="020B0604020202020204" pitchFamily="34" charset="0"/>
              <a:buChar char="•"/>
            </a:pPr>
            <a:r>
              <a:rPr lang="ta-IN" sz="2600" b="0" dirty="0" err="1"/>
              <a:t>குழந்தைகளை</a:t>
            </a:r>
            <a:r>
              <a:rPr lang="ta-IN" sz="2600" b="0" dirty="0"/>
              <a:t> </a:t>
            </a:r>
            <a:r>
              <a:rPr lang="ta-IN" sz="2600" b="0" dirty="0" err="1"/>
              <a:t>மாஸ்க்குடன்</a:t>
            </a:r>
            <a:r>
              <a:rPr lang="ta-IN" sz="2600" b="0" dirty="0"/>
              <a:t> விளையாட ஒருபோதும் </a:t>
            </a:r>
            <a:r>
              <a:rPr lang="ta-IN" sz="2600" b="0" dirty="0" err="1"/>
              <a:t>அனுமதிக்காதீர்கள்</a:t>
            </a:r>
            <a:r>
              <a:rPr lang="en-IN" sz="2600" b="0" dirty="0"/>
              <a:t> </a:t>
            </a:r>
            <a:endParaRPr sz="2600" b="0" cap="none" dirty="0">
              <a:latin typeface="Arial" panose="020B0604020202020204" pitchFamily="34" charset="0"/>
              <a:cs typeface="Arial" panose="020B0604020202020204" pitchFamily="34" charset="0"/>
            </a:endParaRPr>
          </a:p>
        </p:txBody>
      </p:sp>
      <p:pic>
        <p:nvPicPr>
          <p:cNvPr id="727" name="Image" descr="Image"/>
          <p:cNvPicPr>
            <a:picLocks noChangeAspect="1"/>
          </p:cNvPicPr>
          <p:nvPr/>
        </p:nvPicPr>
        <p:blipFill>
          <a:blip r:embed="rId7"/>
          <a:stretch>
            <a:fillRect/>
          </a:stretch>
        </p:blipFill>
        <p:spPr>
          <a:xfrm>
            <a:off x="14151" y="9144000"/>
            <a:ext cx="3145571" cy="2747360"/>
          </a:xfrm>
          <a:prstGeom prst="rect">
            <a:avLst/>
          </a:prstGeom>
          <a:ln w="12700">
            <a:miter lim="400000"/>
          </a:ln>
        </p:spPr>
      </p:pic>
      <p:grpSp>
        <p:nvGrpSpPr>
          <p:cNvPr id="3" name="Group 2">
            <a:extLst>
              <a:ext uri="{FF2B5EF4-FFF2-40B4-BE49-F238E27FC236}">
                <a16:creationId xmlns:a16="http://schemas.microsoft.com/office/drawing/2014/main" id="{D9B61B84-876A-4941-82AC-8481B607D747}"/>
              </a:ext>
            </a:extLst>
          </p:cNvPr>
          <p:cNvGrpSpPr/>
          <p:nvPr/>
        </p:nvGrpSpPr>
        <p:grpSpPr>
          <a:xfrm>
            <a:off x="4720885" y="4758"/>
            <a:ext cx="19663996" cy="3888817"/>
            <a:chOff x="4720885" y="4758"/>
            <a:chExt cx="19663996" cy="3888817"/>
          </a:xfrm>
        </p:grpSpPr>
        <p:grpSp>
          <p:nvGrpSpPr>
            <p:cNvPr id="2" name="Group 1">
              <a:extLst>
                <a:ext uri="{FF2B5EF4-FFF2-40B4-BE49-F238E27FC236}">
                  <a16:creationId xmlns:a16="http://schemas.microsoft.com/office/drawing/2014/main" id="{B9CA9C52-DCAA-454D-B30C-40C51A48B0F8}"/>
                </a:ext>
              </a:extLst>
            </p:cNvPr>
            <p:cNvGrpSpPr/>
            <p:nvPr/>
          </p:nvGrpSpPr>
          <p:grpSpPr>
            <a:xfrm>
              <a:off x="4720885" y="856469"/>
              <a:ext cx="14844608" cy="1352310"/>
              <a:chOff x="4720885" y="856469"/>
              <a:chExt cx="14844608" cy="1352310"/>
            </a:xfrm>
          </p:grpSpPr>
          <p:sp>
            <p:nvSpPr>
              <p:cNvPr id="721" name="Rounded Rectangle"/>
              <p:cNvSpPr/>
              <p:nvPr/>
            </p:nvSpPr>
            <p:spPr>
              <a:xfrm>
                <a:off x="4720885" y="856469"/>
                <a:ext cx="14844608" cy="1352310"/>
              </a:xfrm>
              <a:prstGeom prst="roundRect">
                <a:avLst>
                  <a:gd name="adj" fmla="val 24368"/>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22" name="HOME QUARANTINE: STAY SAFE FOR FAMILY MEMBERS"/>
              <p:cNvSpPr txBox="1"/>
              <p:nvPr/>
            </p:nvSpPr>
            <p:spPr>
              <a:xfrm>
                <a:off x="5569095" y="997011"/>
                <a:ext cx="13148187" cy="1106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110000"/>
                  </a:lnSpc>
                  <a:defRPr sz="3600" cap="all" spc="96">
                    <a:solidFill>
                      <a:srgbClr val="002135"/>
                    </a:solidFill>
                  </a:defRPr>
                </a:lvl1pPr>
              </a:lstStyle>
              <a:p>
                <a:r>
                  <a:rPr lang="ta-IN" sz="3000" b="0" dirty="0"/>
                  <a:t>வீட்டில் தனிமை </a:t>
                </a:r>
                <a:r>
                  <a:rPr lang="ta-IN" sz="3000" b="0" dirty="0" err="1"/>
                  <a:t>படுத்துதல்</a:t>
                </a:r>
                <a:r>
                  <a:rPr lang="en-US" sz="3000" b="0" dirty="0"/>
                  <a:t> :</a:t>
                </a:r>
                <a:r>
                  <a:rPr lang="ta-IN" sz="3000" b="0" dirty="0"/>
                  <a:t>குடும்ப </a:t>
                </a:r>
                <a:r>
                  <a:rPr lang="ta-IN" sz="3000" b="0" dirty="0" err="1"/>
                  <a:t>உறுப்பினர்களுக்காக</a:t>
                </a:r>
                <a:r>
                  <a:rPr lang="en-US" sz="3000" b="0" dirty="0"/>
                  <a:t>  </a:t>
                </a:r>
                <a:r>
                  <a:rPr lang="ta-IN" sz="3000" b="0" dirty="0"/>
                  <a:t>பாதுகாப்பாக இருக்கவும்</a:t>
                </a:r>
                <a:r>
                  <a:rPr lang="en-IN" sz="3000" b="0" dirty="0"/>
                  <a:t> </a:t>
                </a:r>
                <a:endParaRPr sz="3000" b="0" dirty="0">
                  <a:latin typeface="Arial" panose="020B0604020202020204" pitchFamily="34" charset="0"/>
                  <a:cs typeface="Arial" panose="020B0604020202020204" pitchFamily="34" charset="0"/>
                </a:endParaRPr>
              </a:p>
            </p:txBody>
          </p:sp>
        </p:grpSp>
        <p:pic>
          <p:nvPicPr>
            <p:cNvPr id="728" name="Image" descr="Image"/>
            <p:cNvPicPr>
              <a:picLocks noChangeAspect="1"/>
            </p:cNvPicPr>
            <p:nvPr/>
          </p:nvPicPr>
          <p:blipFill>
            <a:blip r:embed="rId8"/>
            <a:stretch>
              <a:fillRect/>
            </a:stretch>
          </p:blipFill>
          <p:spPr>
            <a:xfrm>
              <a:off x="20037838" y="4758"/>
              <a:ext cx="4347043" cy="3888817"/>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4"/>
                                        </p:tgtEl>
                                        <p:attrNameLst>
                                          <p:attrName>style.visibility</p:attrName>
                                        </p:attrNameLst>
                                      </p:cBhvr>
                                      <p:to>
                                        <p:strVal val="visible"/>
                                      </p:to>
                                    </p:set>
                                    <p:animEffect transition="in" filter="fade">
                                      <p:cBhvr>
                                        <p:cTn id="12" dur="500"/>
                                        <p:tgtEl>
                                          <p:spTgt spid="7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6">
                                            <p:bg/>
                                          </p:spTgt>
                                        </p:tgtEl>
                                        <p:attrNameLst>
                                          <p:attrName>style.visibility</p:attrName>
                                        </p:attrNameLst>
                                      </p:cBhvr>
                                      <p:to>
                                        <p:strVal val="visible"/>
                                      </p:to>
                                    </p:set>
                                    <p:animEffect transition="in" filter="fade">
                                      <p:cBhvr>
                                        <p:cTn id="17" dur="500"/>
                                        <p:tgtEl>
                                          <p:spTgt spid="72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6">
                                            <p:txEl>
                                              <p:pRg st="0" end="0"/>
                                            </p:txEl>
                                          </p:spTgt>
                                        </p:tgtEl>
                                        <p:attrNameLst>
                                          <p:attrName>style.visibility</p:attrName>
                                        </p:attrNameLst>
                                      </p:cBhvr>
                                      <p:to>
                                        <p:strVal val="visible"/>
                                      </p:to>
                                    </p:set>
                                    <p:animEffect transition="in" filter="fade">
                                      <p:cBhvr>
                                        <p:cTn id="22" dur="500"/>
                                        <p:tgtEl>
                                          <p:spTgt spid="7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6">
                                            <p:txEl>
                                              <p:pRg st="1" end="1"/>
                                            </p:txEl>
                                          </p:spTgt>
                                        </p:tgtEl>
                                        <p:attrNameLst>
                                          <p:attrName>style.visibility</p:attrName>
                                        </p:attrNameLst>
                                      </p:cBhvr>
                                      <p:to>
                                        <p:strVal val="visible"/>
                                      </p:to>
                                    </p:set>
                                    <p:animEffect transition="in" filter="fade">
                                      <p:cBhvr>
                                        <p:cTn id="27" dur="500"/>
                                        <p:tgtEl>
                                          <p:spTgt spid="7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6">
                                            <p:txEl>
                                              <p:pRg st="2" end="2"/>
                                            </p:txEl>
                                          </p:spTgt>
                                        </p:tgtEl>
                                        <p:attrNameLst>
                                          <p:attrName>style.visibility</p:attrName>
                                        </p:attrNameLst>
                                      </p:cBhvr>
                                      <p:to>
                                        <p:strVal val="visible"/>
                                      </p:to>
                                    </p:set>
                                    <p:animEffect transition="in" filter="fade">
                                      <p:cBhvr>
                                        <p:cTn id="32" dur="500"/>
                                        <p:tgtEl>
                                          <p:spTgt spid="7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6">
                                            <p:txEl>
                                              <p:pRg st="3" end="3"/>
                                            </p:txEl>
                                          </p:spTgt>
                                        </p:tgtEl>
                                        <p:attrNameLst>
                                          <p:attrName>style.visibility</p:attrName>
                                        </p:attrNameLst>
                                      </p:cBhvr>
                                      <p:to>
                                        <p:strVal val="visible"/>
                                      </p:to>
                                    </p:set>
                                    <p:animEffect transition="in" filter="fade">
                                      <p:cBhvr>
                                        <p:cTn id="37" dur="500"/>
                                        <p:tgtEl>
                                          <p:spTgt spid="72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26">
                                            <p:txEl>
                                              <p:pRg st="4" end="4"/>
                                            </p:txEl>
                                          </p:spTgt>
                                        </p:tgtEl>
                                        <p:attrNameLst>
                                          <p:attrName>style.visibility</p:attrName>
                                        </p:attrNameLst>
                                      </p:cBhvr>
                                      <p:to>
                                        <p:strVal val="visible"/>
                                      </p:to>
                                    </p:set>
                                    <p:animEffect transition="in" filter="fade">
                                      <p:cBhvr>
                                        <p:cTn id="42" dur="500"/>
                                        <p:tgtEl>
                                          <p:spTgt spid="72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6">
                                            <p:txEl>
                                              <p:pRg st="5" end="5"/>
                                            </p:txEl>
                                          </p:spTgt>
                                        </p:tgtEl>
                                        <p:attrNameLst>
                                          <p:attrName>style.visibility</p:attrName>
                                        </p:attrNameLst>
                                      </p:cBhvr>
                                      <p:to>
                                        <p:strVal val="visible"/>
                                      </p:to>
                                    </p:set>
                                    <p:animEffect transition="in" filter="fade">
                                      <p:cBhvr>
                                        <p:cTn id="47" dur="500"/>
                                        <p:tgtEl>
                                          <p:spTgt spid="72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26">
                                            <p:txEl>
                                              <p:pRg st="6" end="6"/>
                                            </p:txEl>
                                          </p:spTgt>
                                        </p:tgtEl>
                                        <p:attrNameLst>
                                          <p:attrName>style.visibility</p:attrName>
                                        </p:attrNameLst>
                                      </p:cBhvr>
                                      <p:to>
                                        <p:strVal val="visible"/>
                                      </p:to>
                                    </p:set>
                                    <p:animEffect transition="in" filter="fade">
                                      <p:cBhvr>
                                        <p:cTn id="52" dur="500"/>
                                        <p:tgtEl>
                                          <p:spTgt spid="726">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27"/>
                                        </p:tgtEl>
                                        <p:attrNameLst>
                                          <p:attrName>style.visibility</p:attrName>
                                        </p:attrNameLst>
                                      </p:cBhvr>
                                      <p:to>
                                        <p:strVal val="visible"/>
                                      </p:to>
                                    </p:set>
                                    <p:animEffect transition="in" filter="fade">
                                      <p:cBhvr>
                                        <p:cTn id="55"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726" grpId="0" uiExpand="1" build="p" bldLvl="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Group"/>
          <p:cNvGrpSpPr/>
          <p:nvPr/>
        </p:nvGrpSpPr>
        <p:grpSpPr>
          <a:xfrm>
            <a:off x="300010" y="12315300"/>
            <a:ext cx="4601210" cy="995767"/>
            <a:chOff x="0" y="0"/>
            <a:chExt cx="4601208" cy="995765"/>
          </a:xfrm>
        </p:grpSpPr>
        <p:pic>
          <p:nvPicPr>
            <p:cNvPr id="73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3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4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4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4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46" name="Group"/>
          <p:cNvGrpSpPr/>
          <p:nvPr/>
        </p:nvGrpSpPr>
        <p:grpSpPr>
          <a:xfrm>
            <a:off x="23097931" y="13055998"/>
            <a:ext cx="2098870" cy="1540535"/>
            <a:chOff x="0" y="2516"/>
            <a:chExt cx="2098868" cy="1540533"/>
          </a:xfrm>
        </p:grpSpPr>
        <p:sp>
          <p:nvSpPr>
            <p:cNvPr id="744" name="24"/>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25</a:t>
              </a:r>
              <a:endParaRPr dirty="0">
                <a:latin typeface="Arial" panose="020B0604020202020204" pitchFamily="34" charset="0"/>
                <a:cs typeface="Arial" panose="020B0604020202020204" pitchFamily="34" charset="0"/>
              </a:endParaRPr>
            </a:p>
          </p:txBody>
        </p:sp>
        <p:pic>
          <p:nvPicPr>
            <p:cNvPr id="74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263B65D-E38F-9C45-8E6A-AFFF7B1CC8F6}"/>
              </a:ext>
            </a:extLst>
          </p:cNvPr>
          <p:cNvGrpSpPr/>
          <p:nvPr/>
        </p:nvGrpSpPr>
        <p:grpSpPr>
          <a:xfrm>
            <a:off x="-25400" y="1227391"/>
            <a:ext cx="24434800" cy="4245174"/>
            <a:chOff x="-25400" y="1227391"/>
            <a:chExt cx="24434800" cy="4245174"/>
          </a:xfrm>
        </p:grpSpPr>
        <p:sp>
          <p:nvSpPr>
            <p:cNvPr id="747"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48" name="SESSION 5"/>
            <p:cNvSpPr txBox="1"/>
            <p:nvPr/>
          </p:nvSpPr>
          <p:spPr>
            <a:xfrm>
              <a:off x="6210377" y="2069608"/>
              <a:ext cx="12344399"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10000">
                  <a:solidFill>
                    <a:srgbClr val="002135"/>
                  </a:solidFill>
                </a:defRPr>
              </a:lvl1pPr>
            </a:lstStyle>
            <a:p>
              <a:r>
                <a:rPr lang="ta-IN" b="0" dirty="0" err="1"/>
                <a:t>அமர்வுகள்</a:t>
              </a:r>
              <a:r>
                <a:rPr lang="en-IN" b="0" dirty="0"/>
                <a:t> </a:t>
              </a:r>
              <a:r>
                <a:rPr b="0" dirty="0">
                  <a:latin typeface="Arial" panose="020B0604020202020204" pitchFamily="34" charset="0"/>
                  <a:cs typeface="Arial" panose="020B0604020202020204" pitchFamily="34" charset="0"/>
                </a:rPr>
                <a:t>5</a:t>
              </a:r>
            </a:p>
          </p:txBody>
        </p:sp>
        <p:sp>
          <p:nvSpPr>
            <p:cNvPr id="749" name="STIGMA AND DISCRIMINATION"/>
            <p:cNvSpPr txBox="1"/>
            <p:nvPr/>
          </p:nvSpPr>
          <p:spPr>
            <a:xfrm>
              <a:off x="9393957" y="4016872"/>
              <a:ext cx="5596084"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ta-IN" b="0" dirty="0"/>
                <a:t>களங்கம் மற்றும் பாகுபாடு</a:t>
              </a:r>
              <a:r>
                <a:rPr lang="en-IN" b="0" dirty="0"/>
                <a:t> </a:t>
              </a:r>
              <a:endParaRPr b="0" dirty="0">
                <a:latin typeface="Arial" panose="020B0604020202020204" pitchFamily="34" charset="0"/>
                <a:cs typeface="Arial" panose="020B0604020202020204" pitchFamily="34" charset="0"/>
              </a:endParaRPr>
            </a:p>
          </p:txBody>
        </p:sp>
        <p:sp>
          <p:nvSpPr>
            <p:cNvPr id="750"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3354EB87-A818-D648-9737-7F7CE3BA7FA3}"/>
              </a:ext>
            </a:extLst>
          </p:cNvPr>
          <p:cNvGrpSpPr/>
          <p:nvPr/>
        </p:nvGrpSpPr>
        <p:grpSpPr>
          <a:xfrm>
            <a:off x="6210377" y="5625528"/>
            <a:ext cx="5855086" cy="6249567"/>
            <a:chOff x="6210377" y="5625528"/>
            <a:chExt cx="5855086" cy="6249567"/>
          </a:xfrm>
          <a:solidFill>
            <a:schemeClr val="accent1">
              <a:lumMod val="20000"/>
              <a:lumOff val="80000"/>
            </a:schemeClr>
          </a:solidFill>
        </p:grpSpPr>
        <p:sp>
          <p:nvSpPr>
            <p:cNvPr id="731"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5"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2" name="WHY IS THERE…"/>
            <p:cNvSpPr txBox="1"/>
            <p:nvPr/>
          </p:nvSpPr>
          <p:spPr>
            <a:xfrm>
              <a:off x="7247500" y="10154896"/>
              <a:ext cx="4065215" cy="1333698"/>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solidFill>
                    <a:srgbClr val="FFFFFF"/>
                  </a:solidFill>
                </a:defRPr>
              </a:pPr>
              <a:r>
                <a:rPr lang="ta-IN" sz="4000" b="0" dirty="0">
                  <a:solidFill>
                    <a:schemeClr val="tx1"/>
                  </a:solidFill>
                </a:rPr>
                <a:t>ஏன் களங்கம் </a:t>
              </a:r>
              <a:endParaRPr lang="en-US" sz="4000" b="0" dirty="0">
                <a:solidFill>
                  <a:schemeClr val="tx1"/>
                </a:solidFill>
              </a:endParaRPr>
            </a:p>
            <a:p>
              <a:pPr>
                <a:defRPr sz="4000">
                  <a:solidFill>
                    <a:srgbClr val="FFFFFF"/>
                  </a:solidFill>
                </a:defRPr>
              </a:pPr>
              <a:r>
                <a:rPr lang="ta-IN" sz="4000" b="0" dirty="0" err="1">
                  <a:solidFill>
                    <a:schemeClr val="tx1"/>
                  </a:solidFill>
                </a:rPr>
                <a:t>உண்டாகிறது</a:t>
              </a:r>
              <a:r>
                <a:rPr lang="en-US" sz="4000" b="0" dirty="0">
                  <a:solidFill>
                    <a:schemeClr val="tx1"/>
                  </a:solidFill>
                </a:rPr>
                <a:t>?</a:t>
              </a:r>
              <a:r>
                <a:rPr lang="en-IN" sz="4000"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pic>
          <p:nvPicPr>
            <p:cNvPr id="755" name="Image" descr="Image"/>
            <p:cNvPicPr>
              <a:picLocks noChangeAspect="1"/>
            </p:cNvPicPr>
            <p:nvPr/>
          </p:nvPicPr>
          <p:blipFill>
            <a:blip r:embed="rId7"/>
            <a:stretch>
              <a:fillRect/>
            </a:stretch>
          </p:blipFill>
          <p:spPr>
            <a:xfrm>
              <a:off x="7800120" y="5625528"/>
              <a:ext cx="3892969" cy="2778850"/>
            </a:xfrm>
            <a:prstGeom prst="rect">
              <a:avLst/>
            </a:prstGeom>
            <a:grpFill/>
            <a:ln w="12700">
              <a:miter lim="400000"/>
            </a:ln>
          </p:spPr>
        </p:pic>
      </p:grpSp>
      <p:grpSp>
        <p:nvGrpSpPr>
          <p:cNvPr id="3" name="Group 2">
            <a:extLst>
              <a:ext uri="{FF2B5EF4-FFF2-40B4-BE49-F238E27FC236}">
                <a16:creationId xmlns:a16="http://schemas.microsoft.com/office/drawing/2014/main" id="{9682BE3B-E73E-C048-A62C-48D376905964}"/>
              </a:ext>
            </a:extLst>
          </p:cNvPr>
          <p:cNvGrpSpPr/>
          <p:nvPr/>
        </p:nvGrpSpPr>
        <p:grpSpPr>
          <a:xfrm>
            <a:off x="102217" y="5452553"/>
            <a:ext cx="5896490" cy="6438733"/>
            <a:chOff x="102217" y="5452553"/>
            <a:chExt cx="5896490" cy="6438733"/>
          </a:xfrm>
        </p:grpSpPr>
        <p:sp>
          <p:nvSpPr>
            <p:cNvPr id="730"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4"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1" name="WHAT IS…"/>
            <p:cNvSpPr txBox="1"/>
            <p:nvPr/>
          </p:nvSpPr>
          <p:spPr>
            <a:xfrm>
              <a:off x="740672" y="10154896"/>
              <a:ext cx="4578176"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ta-IN" sz="4000" b="0" dirty="0"/>
                <a:t>களங்கம் </a:t>
              </a:r>
              <a:endParaRPr lang="en-US" sz="4000" b="0" dirty="0"/>
            </a:p>
            <a:p>
              <a:pPr>
                <a:defRPr sz="4000"/>
              </a:pPr>
              <a:r>
                <a:rPr lang="ta-IN" sz="4000" b="0" dirty="0"/>
                <a:t>என்றால் என்ன</a:t>
              </a:r>
              <a:r>
                <a:rPr lang="en-US" sz="4000" b="0" dirty="0"/>
                <a:t>?</a:t>
              </a:r>
              <a:r>
                <a:rPr lang="en-IN" b="0" dirty="0"/>
                <a:t> </a:t>
              </a:r>
              <a:endParaRPr b="0" dirty="0">
                <a:latin typeface="Arial" panose="020B0604020202020204" pitchFamily="34" charset="0"/>
                <a:cs typeface="Arial" panose="020B0604020202020204" pitchFamily="34" charset="0"/>
              </a:endParaRPr>
            </a:p>
          </p:txBody>
        </p:sp>
        <p:pic>
          <p:nvPicPr>
            <p:cNvPr id="756" name="Image" descr="Image"/>
            <p:cNvPicPr>
              <a:picLocks noChangeAspect="1"/>
            </p:cNvPicPr>
            <p:nvPr/>
          </p:nvPicPr>
          <p:blipFill>
            <a:blip r:embed="rId8"/>
            <a:stretch>
              <a:fillRect/>
            </a:stretch>
          </p:blipFill>
          <p:spPr>
            <a:xfrm>
              <a:off x="508149" y="5452553"/>
              <a:ext cx="5490558" cy="2810894"/>
            </a:xfrm>
            <a:prstGeom prst="rect">
              <a:avLst/>
            </a:prstGeom>
            <a:ln w="12700">
              <a:miter lim="400000"/>
            </a:ln>
          </p:spPr>
        </p:pic>
      </p:grpSp>
      <p:grpSp>
        <p:nvGrpSpPr>
          <p:cNvPr id="5" name="Group 4">
            <a:extLst>
              <a:ext uri="{FF2B5EF4-FFF2-40B4-BE49-F238E27FC236}">
                <a16:creationId xmlns:a16="http://schemas.microsoft.com/office/drawing/2014/main" id="{66571D0B-935E-0145-AC5E-71BD24EF6DB0}"/>
              </a:ext>
            </a:extLst>
          </p:cNvPr>
          <p:cNvGrpSpPr/>
          <p:nvPr/>
        </p:nvGrpSpPr>
        <p:grpSpPr>
          <a:xfrm>
            <a:off x="12318536" y="5192707"/>
            <a:ext cx="5855086" cy="6698579"/>
            <a:chOff x="12318536" y="5192707"/>
            <a:chExt cx="5855086" cy="6698579"/>
          </a:xfrm>
        </p:grpSpPr>
        <p:sp>
          <p:nvSpPr>
            <p:cNvPr id="732"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6"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4" name="WHAT DOES…"/>
            <p:cNvSpPr txBox="1"/>
            <p:nvPr/>
          </p:nvSpPr>
          <p:spPr>
            <a:xfrm>
              <a:off x="12824422" y="10171087"/>
              <a:ext cx="4558940"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ta-IN" sz="4000" b="0" dirty="0"/>
                <a:t>களங்கம் </a:t>
              </a:r>
              <a:endParaRPr lang="en-US" sz="4000" b="0" dirty="0"/>
            </a:p>
            <a:p>
              <a:pPr>
                <a:defRPr sz="4000"/>
              </a:pPr>
              <a:r>
                <a:rPr lang="ta-IN" sz="4000" b="0" dirty="0"/>
                <a:t>என்ன செய்யும்</a:t>
              </a:r>
              <a:r>
                <a:rPr lang="en-US" sz="4000" b="0" dirty="0"/>
                <a:t>?</a:t>
              </a:r>
              <a:r>
                <a:rPr lang="en-IN" b="0" dirty="0"/>
                <a:t> </a:t>
              </a:r>
              <a:endParaRPr b="0" dirty="0">
                <a:latin typeface="Arial" panose="020B0604020202020204" pitchFamily="34" charset="0"/>
                <a:cs typeface="Arial" panose="020B0604020202020204" pitchFamily="34" charset="0"/>
              </a:endParaRPr>
            </a:p>
          </p:txBody>
        </p:sp>
        <p:pic>
          <p:nvPicPr>
            <p:cNvPr id="757" name="Image" descr="Image"/>
            <p:cNvPicPr>
              <a:picLocks noChangeAspect="1"/>
            </p:cNvPicPr>
            <p:nvPr/>
          </p:nvPicPr>
          <p:blipFill>
            <a:blip r:embed="rId9"/>
            <a:stretch>
              <a:fillRect/>
            </a:stretch>
          </p:blipFill>
          <p:spPr>
            <a:xfrm>
              <a:off x="14425648" y="5192707"/>
              <a:ext cx="1640864" cy="3330586"/>
            </a:xfrm>
            <a:prstGeom prst="rect">
              <a:avLst/>
            </a:prstGeom>
            <a:ln w="12700">
              <a:miter lim="400000"/>
            </a:ln>
          </p:spPr>
        </p:pic>
      </p:grpSp>
      <p:grpSp>
        <p:nvGrpSpPr>
          <p:cNvPr id="6" name="Group 5">
            <a:extLst>
              <a:ext uri="{FF2B5EF4-FFF2-40B4-BE49-F238E27FC236}">
                <a16:creationId xmlns:a16="http://schemas.microsoft.com/office/drawing/2014/main" id="{3B5602CE-2565-0843-A788-7FA3D24337B4}"/>
              </a:ext>
            </a:extLst>
          </p:cNvPr>
          <p:cNvGrpSpPr/>
          <p:nvPr/>
        </p:nvGrpSpPr>
        <p:grpSpPr>
          <a:xfrm>
            <a:off x="18426696" y="5623101"/>
            <a:ext cx="5855087" cy="6251994"/>
            <a:chOff x="18426696" y="5623101"/>
            <a:chExt cx="5855087" cy="6251994"/>
          </a:xfrm>
          <a:solidFill>
            <a:schemeClr val="accent1">
              <a:lumMod val="20000"/>
              <a:lumOff val="80000"/>
            </a:schemeClr>
          </a:solidFill>
        </p:grpSpPr>
        <p:sp>
          <p:nvSpPr>
            <p:cNvPr id="733"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7"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3" name="WHAT CAN…"/>
            <p:cNvSpPr txBox="1"/>
            <p:nvPr/>
          </p:nvSpPr>
          <p:spPr>
            <a:xfrm>
              <a:off x="19693208" y="10154896"/>
              <a:ext cx="3322063" cy="1333698"/>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spc="-360">
                  <a:solidFill>
                    <a:srgbClr val="FFFFFF"/>
                  </a:solidFill>
                </a:defRPr>
              </a:pPr>
              <a:r>
                <a:rPr lang="ta-IN" sz="4000" b="0" dirty="0">
                  <a:solidFill>
                    <a:schemeClr val="tx1"/>
                  </a:solidFill>
                </a:rPr>
                <a:t>சிலர் என்ன </a:t>
              </a:r>
              <a:endParaRPr lang="en-US" sz="4000" b="0" dirty="0">
                <a:solidFill>
                  <a:schemeClr val="tx1"/>
                </a:solidFill>
              </a:endParaRPr>
            </a:p>
            <a:p>
              <a:pPr>
                <a:defRPr sz="4000" spc="-360">
                  <a:solidFill>
                    <a:srgbClr val="FFFFFF"/>
                  </a:solidFill>
                </a:defRPr>
              </a:pPr>
              <a:r>
                <a:rPr lang="ta-IN" sz="4000" b="0" dirty="0">
                  <a:solidFill>
                    <a:schemeClr val="tx1"/>
                  </a:solidFill>
                </a:rPr>
                <a:t>செய்யலாம்</a:t>
              </a:r>
              <a:r>
                <a:rPr lang="en-US" sz="4000" b="0" dirty="0">
                  <a:solidFill>
                    <a:schemeClr val="tx1"/>
                  </a:solidFill>
                </a:rPr>
                <a:t>?</a:t>
              </a:r>
              <a:r>
                <a:rPr lang="en-IN" sz="4000"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pic>
          <p:nvPicPr>
            <p:cNvPr id="758"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120030" y="5623101"/>
              <a:ext cx="2528482" cy="2964388"/>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7" name="Group"/>
          <p:cNvGrpSpPr/>
          <p:nvPr/>
        </p:nvGrpSpPr>
        <p:grpSpPr>
          <a:xfrm>
            <a:off x="300010" y="12315300"/>
            <a:ext cx="4601210" cy="995767"/>
            <a:chOff x="0" y="0"/>
            <a:chExt cx="4601208" cy="995765"/>
          </a:xfrm>
        </p:grpSpPr>
        <p:pic>
          <p:nvPicPr>
            <p:cNvPr id="76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6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6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6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6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70" name="Group"/>
          <p:cNvGrpSpPr/>
          <p:nvPr/>
        </p:nvGrpSpPr>
        <p:grpSpPr>
          <a:xfrm>
            <a:off x="23097931" y="13055998"/>
            <a:ext cx="2098870" cy="1540535"/>
            <a:chOff x="0" y="2516"/>
            <a:chExt cx="2098868" cy="1540533"/>
          </a:xfrm>
        </p:grpSpPr>
        <p:sp>
          <p:nvSpPr>
            <p:cNvPr id="768" name="25"/>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26</a:t>
              </a:r>
              <a:endParaRPr dirty="0">
                <a:latin typeface="Arial" panose="020B0604020202020204" pitchFamily="34" charset="0"/>
                <a:cs typeface="Arial" panose="020B0604020202020204" pitchFamily="34" charset="0"/>
              </a:endParaRPr>
            </a:p>
          </p:txBody>
        </p:sp>
        <p:pic>
          <p:nvPicPr>
            <p:cNvPr id="76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760" name="Rounded Rectangle"/>
          <p:cNvSpPr/>
          <p:nvPr/>
        </p:nvSpPr>
        <p:spPr>
          <a:xfrm>
            <a:off x="5756704" y="3974855"/>
            <a:ext cx="13847402" cy="8455267"/>
          </a:xfrm>
          <a:prstGeom prst="roundRect">
            <a:avLst>
              <a:gd name="adj" fmla="val 2170"/>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72" name="Falling ill and dying…"/>
          <p:cNvSpPr txBox="1"/>
          <p:nvPr/>
        </p:nvSpPr>
        <p:spPr>
          <a:xfrm>
            <a:off x="6414090" y="4431352"/>
            <a:ext cx="12560038" cy="74276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ta-IN" sz="2800" b="0" dirty="0"/>
              <a:t>உடல் வலம் குறைந்து</a:t>
            </a:r>
            <a:r>
              <a:rPr lang="en-US" sz="2800" b="0" dirty="0"/>
              <a:t>, </a:t>
            </a:r>
            <a:r>
              <a:rPr lang="ta-IN" sz="2800" b="0" dirty="0"/>
              <a:t>இறந்து போதல்</a:t>
            </a:r>
            <a:endParaRPr lang="en-IN" sz="2800" b="0" dirty="0"/>
          </a:p>
          <a:p>
            <a:pPr marL="457200" lvl="0" indent="-457200" algn="l">
              <a:buFont typeface="Arial" panose="020B0604020202020204" pitchFamily="34" charset="0"/>
              <a:buChar char="•"/>
            </a:pPr>
            <a:r>
              <a:rPr lang="ta-IN" sz="2800" b="0" dirty="0" err="1"/>
              <a:t>சுகாதாரமனைகளில்</a:t>
            </a:r>
            <a:r>
              <a:rPr lang="ta-IN" sz="2800" b="0" dirty="0"/>
              <a:t> </a:t>
            </a:r>
            <a:r>
              <a:rPr lang="ta-IN" sz="2800" b="0" dirty="0" err="1"/>
              <a:t>சேர்வதால்</a:t>
            </a:r>
            <a:r>
              <a:rPr lang="en-US" sz="2800" b="0" dirty="0"/>
              <a:t>, </a:t>
            </a:r>
            <a:r>
              <a:rPr lang="ta-IN" sz="2800" b="0" dirty="0"/>
              <a:t>தொற்று பாதிக்கும் அச்சம் காரணமாக</a:t>
            </a:r>
            <a:r>
              <a:rPr lang="en-US" sz="2800" b="0" dirty="0"/>
              <a:t>, </a:t>
            </a:r>
            <a:r>
              <a:rPr lang="ta-IN" sz="2800" b="0" dirty="0" err="1"/>
              <a:t>அங்க்கு</a:t>
            </a:r>
            <a:r>
              <a:rPr lang="ta-IN" sz="2800" b="0" dirty="0"/>
              <a:t> </a:t>
            </a:r>
            <a:r>
              <a:rPr lang="ta-IN" sz="2800" b="0" dirty="0" err="1"/>
              <a:t>செல்வதை</a:t>
            </a:r>
            <a:r>
              <a:rPr lang="ta-IN" sz="2800" b="0" dirty="0"/>
              <a:t> தவிர்த்தல்</a:t>
            </a:r>
            <a:endParaRPr lang="en-IN" sz="2800" b="0" dirty="0"/>
          </a:p>
          <a:p>
            <a:pPr marL="457200" lvl="0" indent="-457200" algn="l">
              <a:buFont typeface="Arial" panose="020B0604020202020204" pitchFamily="34" charset="0"/>
              <a:buChar char="•"/>
            </a:pPr>
            <a:r>
              <a:rPr lang="ta-IN" sz="2800" b="0" dirty="0"/>
              <a:t>உயிர் போகும் அச்சம்</a:t>
            </a:r>
            <a:r>
              <a:rPr lang="en-US" sz="2800" b="0" dirty="0"/>
              <a:t>, </a:t>
            </a:r>
            <a:r>
              <a:rPr lang="ta-IN" sz="2800" b="0" dirty="0" err="1"/>
              <a:t>தனிமைப்படுத்தப்படுகையில்</a:t>
            </a:r>
            <a:r>
              <a:rPr lang="ta-IN" sz="2800" b="0" dirty="0"/>
              <a:t> வேலை செய்ய முடியாமல் போய்</a:t>
            </a:r>
            <a:r>
              <a:rPr lang="en-US" sz="2800" b="0" dirty="0"/>
              <a:t>, </a:t>
            </a:r>
            <a:r>
              <a:rPr lang="ta-IN" sz="2800" b="0" dirty="0" err="1"/>
              <a:t>வேலையிலிருந்து</a:t>
            </a:r>
            <a:r>
              <a:rPr lang="ta-IN" sz="2800" b="0" dirty="0"/>
              <a:t> நீக்கப்படும் அச்சம்</a:t>
            </a:r>
            <a:endParaRPr lang="en-IN" sz="2800" b="0" dirty="0"/>
          </a:p>
          <a:p>
            <a:pPr marL="457200" lvl="0" indent="-457200" algn="l">
              <a:buFont typeface="Arial" panose="020B0604020202020204" pitchFamily="34" charset="0"/>
              <a:buChar char="•"/>
            </a:pPr>
            <a:r>
              <a:rPr lang="ta-IN" sz="2800" b="0" dirty="0" err="1"/>
              <a:t>சமூகரீதியாக</a:t>
            </a:r>
            <a:r>
              <a:rPr lang="ta-IN" sz="2800" b="0" dirty="0"/>
              <a:t> </a:t>
            </a:r>
            <a:r>
              <a:rPr lang="ta-IN" sz="2800" b="0" dirty="0" err="1"/>
              <a:t>விலக்கப்படுதல்</a:t>
            </a:r>
            <a:r>
              <a:rPr lang="en-US" sz="2800" b="0" dirty="0"/>
              <a:t>/ </a:t>
            </a:r>
            <a:r>
              <a:rPr lang="ta-IN" sz="2800" b="0" dirty="0"/>
              <a:t>தொற்று நோய் காரணமாக </a:t>
            </a:r>
            <a:r>
              <a:rPr lang="ta-IN" sz="2800" b="0" dirty="0" err="1"/>
              <a:t>தனிமைப்படுத்தப்படும்</a:t>
            </a:r>
            <a:r>
              <a:rPr lang="ta-IN" sz="2800" b="0" dirty="0"/>
              <a:t> அச்சம் </a:t>
            </a:r>
            <a:endParaRPr lang="en-IN" sz="2800" b="0" dirty="0"/>
          </a:p>
          <a:p>
            <a:pPr marL="457200" lvl="0" indent="-457200" algn="l">
              <a:buFont typeface="Arial" panose="020B0604020202020204" pitchFamily="34" charset="0"/>
              <a:buChar char="•"/>
            </a:pPr>
            <a:r>
              <a:rPr lang="ta-IN" sz="2800" b="0" dirty="0" err="1"/>
              <a:t>அன்புக்குரியவர்களை</a:t>
            </a:r>
            <a:r>
              <a:rPr lang="ta-IN" sz="2800" b="0" dirty="0"/>
              <a:t> பாதுகாக்க இயலாமை மற்றும் </a:t>
            </a:r>
            <a:r>
              <a:rPr lang="ta-IN" sz="2800" b="0" dirty="0" err="1"/>
              <a:t>வைரஸ்</a:t>
            </a:r>
            <a:r>
              <a:rPr lang="ta-IN" sz="2800" b="0" dirty="0"/>
              <a:t> காரணமாக அவர்களை இழத்தல் அல்லது தனிமை </a:t>
            </a:r>
            <a:r>
              <a:rPr lang="ta-IN" sz="2800" b="0" dirty="0" err="1"/>
              <a:t>படுத்தப்படுகையில்</a:t>
            </a:r>
            <a:r>
              <a:rPr lang="ta-IN" sz="2800" b="0" dirty="0"/>
              <a:t> அவர்களை விட்டு </a:t>
            </a:r>
            <a:r>
              <a:rPr lang="ta-IN" sz="2800" b="0" dirty="0" err="1"/>
              <a:t>பிரிந்திருக்கும்</a:t>
            </a:r>
            <a:r>
              <a:rPr lang="ta-IN" sz="2800" b="0" dirty="0"/>
              <a:t> அச்சம் </a:t>
            </a:r>
            <a:endParaRPr lang="en-IN" sz="2800" b="0" dirty="0"/>
          </a:p>
          <a:p>
            <a:pPr marL="457200" lvl="0" indent="-457200" algn="l">
              <a:buFont typeface="Arial" panose="020B0604020202020204" pitchFamily="34" charset="0"/>
              <a:buChar char="•"/>
            </a:pPr>
            <a:r>
              <a:rPr lang="ta-IN" sz="2800" b="0" dirty="0" err="1"/>
              <a:t>தனிமைபடுத்தப்</a:t>
            </a:r>
            <a:r>
              <a:rPr lang="ta-IN" sz="2800" b="0" dirty="0"/>
              <a:t> </a:t>
            </a:r>
            <a:r>
              <a:rPr lang="ta-IN" sz="2800" b="0" dirty="0" err="1"/>
              <a:t>படுகையில்</a:t>
            </a:r>
            <a:r>
              <a:rPr lang="en-US" sz="2800" b="0" dirty="0"/>
              <a:t>, </a:t>
            </a:r>
            <a:r>
              <a:rPr lang="ta-IN" sz="2800" b="0" dirty="0"/>
              <a:t>இயலாமை</a:t>
            </a:r>
            <a:r>
              <a:rPr lang="en-US" sz="2800" b="0" dirty="0"/>
              <a:t>, </a:t>
            </a:r>
            <a:r>
              <a:rPr lang="ta-IN" sz="2800" b="0" dirty="0"/>
              <a:t>போரடித்தல்</a:t>
            </a:r>
            <a:r>
              <a:rPr lang="en-US" sz="2800" b="0" dirty="0"/>
              <a:t>, </a:t>
            </a:r>
            <a:r>
              <a:rPr lang="ta-IN" sz="2800" b="0" dirty="0" err="1"/>
              <a:t>தனிமையாதல்</a:t>
            </a:r>
            <a:r>
              <a:rPr lang="ta-IN" sz="2800" b="0" dirty="0"/>
              <a:t> மற்றும் மனச்சோர்வு ஆகிய உணர்வுகள் மற்றும் தம்மை </a:t>
            </a:r>
            <a:r>
              <a:rPr lang="ta-IN" sz="2800" b="0" dirty="0" err="1"/>
              <a:t>சார்ந்திருப்பவர்களுக்காக</a:t>
            </a:r>
            <a:r>
              <a:rPr lang="ta-IN" sz="2800" b="0" dirty="0"/>
              <a:t> உழைக்க முடியாமை</a:t>
            </a:r>
            <a:r>
              <a:rPr lang="en-US" sz="2800" b="0" dirty="0"/>
              <a:t>.</a:t>
            </a:r>
            <a:endParaRPr lang="en-IN" sz="2800" b="0" dirty="0"/>
          </a:p>
          <a:p>
            <a:pPr marL="457200" indent="-457200" algn="l">
              <a:buFont typeface="Arial" panose="020B0604020202020204" pitchFamily="34" charset="0"/>
              <a:buChar char="•"/>
            </a:pPr>
            <a:r>
              <a:rPr lang="ta-IN" sz="2800" b="0" dirty="0"/>
              <a:t>மேற்கூறிய </a:t>
            </a:r>
            <a:r>
              <a:rPr lang="ta-IN" sz="2800" b="0" dirty="0" err="1"/>
              <a:t>அச்சங்கள்</a:t>
            </a:r>
            <a:r>
              <a:rPr lang="ta-IN" sz="2800" b="0" dirty="0"/>
              <a:t> மற்றும் உண்டாகும் மனச்சோர்வு மற்றும் இனத்திலிருந்து </a:t>
            </a:r>
            <a:r>
              <a:rPr lang="ta-IN" sz="2800" b="0" dirty="0" err="1"/>
              <a:t>விலக்கப்பட்டது</a:t>
            </a:r>
            <a:r>
              <a:rPr lang="ta-IN" sz="2800" b="0" dirty="0"/>
              <a:t> போல நடத்தப்படுதல் அல்லது </a:t>
            </a:r>
            <a:r>
              <a:rPr lang="ta-IN" sz="2800" b="0" dirty="0" err="1"/>
              <a:t>நோயை</a:t>
            </a:r>
            <a:r>
              <a:rPr lang="ta-IN" sz="2800" b="0" dirty="0"/>
              <a:t> </a:t>
            </a:r>
            <a:r>
              <a:rPr lang="ta-IN" sz="2800" b="0" dirty="0" err="1"/>
              <a:t>பரப்புவதாக</a:t>
            </a:r>
            <a:r>
              <a:rPr lang="ta-IN" sz="2800" b="0" dirty="0"/>
              <a:t> குற்றம் </a:t>
            </a:r>
            <a:r>
              <a:rPr lang="ta-IN" sz="2800" b="0" dirty="0" err="1"/>
              <a:t>சாட்டப்படுதல்</a:t>
            </a:r>
            <a:r>
              <a:rPr lang="ta-IN" sz="2800" b="0" dirty="0"/>
              <a:t> காரணமாக மனச்சோர்வு </a:t>
            </a:r>
            <a:r>
              <a:rPr lang="ta-IN" sz="2800" b="0" dirty="0" err="1"/>
              <a:t>உண்டாகிறது</a:t>
            </a:r>
            <a:r>
              <a:rPr lang="en-US" sz="2800" b="0" dirty="0"/>
              <a:t>.</a:t>
            </a:r>
            <a:r>
              <a:rPr lang="en-IN" sz="2800" b="0" dirty="0"/>
              <a:t> </a:t>
            </a:r>
            <a:endParaRPr sz="2800" b="0" dirty="0">
              <a:solidFill>
                <a:sysClr val="windowText" lastClr="000000"/>
              </a:solidFill>
              <a:latin typeface="Arial" panose="020B0604020202020204" pitchFamily="34" charset="0"/>
              <a:cs typeface="Arial" panose="020B0604020202020204" pitchFamily="34" charset="0"/>
            </a:endParaRPr>
          </a:p>
        </p:txBody>
      </p:sp>
      <p:pic>
        <p:nvPicPr>
          <p:cNvPr id="774" name="Image" descr="Image"/>
          <p:cNvPicPr>
            <a:picLocks noChangeAspect="1"/>
          </p:cNvPicPr>
          <p:nvPr/>
        </p:nvPicPr>
        <p:blipFill>
          <a:blip r:embed="rId6"/>
          <a:stretch>
            <a:fillRect/>
          </a:stretch>
        </p:blipFill>
        <p:spPr>
          <a:xfrm>
            <a:off x="19604106" y="6220281"/>
            <a:ext cx="4479884" cy="5279516"/>
          </a:xfrm>
          <a:prstGeom prst="rect">
            <a:avLst/>
          </a:prstGeom>
          <a:ln w="12700">
            <a:miter lim="400000"/>
          </a:ln>
        </p:spPr>
      </p:pic>
      <p:grpSp>
        <p:nvGrpSpPr>
          <p:cNvPr id="6" name="Group 5">
            <a:extLst>
              <a:ext uri="{FF2B5EF4-FFF2-40B4-BE49-F238E27FC236}">
                <a16:creationId xmlns:a16="http://schemas.microsoft.com/office/drawing/2014/main" id="{02312498-3EB7-6048-9EC2-0159380F1962}"/>
              </a:ext>
            </a:extLst>
          </p:cNvPr>
          <p:cNvGrpSpPr/>
          <p:nvPr/>
        </p:nvGrpSpPr>
        <p:grpSpPr>
          <a:xfrm>
            <a:off x="355429" y="835720"/>
            <a:ext cx="19247002" cy="11023306"/>
            <a:chOff x="300010" y="476491"/>
            <a:chExt cx="19247002" cy="11023306"/>
          </a:xfrm>
        </p:grpSpPr>
        <p:grpSp>
          <p:nvGrpSpPr>
            <p:cNvPr id="2" name="Group 1">
              <a:extLst>
                <a:ext uri="{FF2B5EF4-FFF2-40B4-BE49-F238E27FC236}">
                  <a16:creationId xmlns:a16="http://schemas.microsoft.com/office/drawing/2014/main" id="{6979F90C-5457-C64C-AB0E-444B2DBDF6FE}"/>
                </a:ext>
              </a:extLst>
            </p:cNvPr>
            <p:cNvGrpSpPr/>
            <p:nvPr/>
          </p:nvGrpSpPr>
          <p:grpSpPr>
            <a:xfrm>
              <a:off x="5701285" y="476491"/>
              <a:ext cx="13845727" cy="2964258"/>
              <a:chOff x="5701285" y="476491"/>
              <a:chExt cx="13845727" cy="2964258"/>
            </a:xfrm>
          </p:grpSpPr>
          <p:sp>
            <p:nvSpPr>
              <p:cNvPr id="761" name="Rounded Rectangle"/>
              <p:cNvSpPr/>
              <p:nvPr/>
            </p:nvSpPr>
            <p:spPr>
              <a:xfrm>
                <a:off x="7258704" y="476491"/>
                <a:ext cx="9997430"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71" name="In any epidemic,…"/>
              <p:cNvSpPr txBox="1"/>
              <p:nvPr/>
            </p:nvSpPr>
            <p:spPr>
              <a:xfrm>
                <a:off x="5701285" y="1699247"/>
                <a:ext cx="13845727" cy="1741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20000"/>
                  </a:lnSpc>
                  <a:defRPr b="0" cap="all">
                    <a:solidFill>
                      <a:srgbClr val="FFFFFF"/>
                    </a:solidFill>
                  </a:defRPr>
                </a:pPr>
                <a:r>
                  <a:rPr lang="ta-IN" b="0" cap="all" dirty="0"/>
                  <a:t>எந்த ஒரு தொற்று </a:t>
                </a:r>
                <a:r>
                  <a:rPr lang="ta-IN" b="0" cap="all" dirty="0" err="1"/>
                  <a:t>நோயிலும்</a:t>
                </a:r>
                <a:r>
                  <a:rPr lang="en-US" b="0" cap="all" dirty="0"/>
                  <a:t>, </a:t>
                </a:r>
                <a:r>
                  <a:rPr lang="ta-IN" b="0" cap="all" dirty="0" err="1"/>
                  <a:t>தனிமனிதர்கள்</a:t>
                </a:r>
                <a:r>
                  <a:rPr lang="ta-IN" b="0" cap="all" dirty="0"/>
                  <a:t> சாதாரணமாக மன அழுத்தம் மற்றும் </a:t>
                </a:r>
                <a:r>
                  <a:rPr lang="ta-IN" b="0" cap="all" dirty="0" err="1"/>
                  <a:t>கவலையடைகின்றனர்</a:t>
                </a:r>
                <a:r>
                  <a:rPr lang="en-US" b="0" cap="all" dirty="0"/>
                  <a:t>. </a:t>
                </a:r>
                <a:r>
                  <a:rPr lang="ta-IN" b="0" cap="all" dirty="0"/>
                  <a:t>பின்வரும் </a:t>
                </a:r>
                <a:r>
                  <a:rPr lang="ta-IN" b="0" cap="all" dirty="0" err="1"/>
                  <a:t>காரணங்க்களால்</a:t>
                </a:r>
                <a:r>
                  <a:rPr lang="ta-IN" b="0" cap="all" dirty="0"/>
                  <a:t> அவர்கள் அச்சம் </a:t>
                </a:r>
                <a:r>
                  <a:rPr lang="ta-IN" b="0" cap="all" dirty="0" err="1"/>
                  <a:t>கொள்கின்றனர்</a:t>
                </a:r>
                <a:r>
                  <a:rPr lang="en-US" b="0" cap="all" dirty="0"/>
                  <a:t> :</a:t>
                </a:r>
                <a:r>
                  <a:rPr lang="en-IN" b="0" cap="all" dirty="0"/>
                  <a:t> </a:t>
                </a:r>
                <a:endParaRPr b="0" dirty="0">
                  <a:latin typeface="Arial" panose="020B0604020202020204" pitchFamily="34" charset="0"/>
                  <a:cs typeface="Arial" panose="020B0604020202020204" pitchFamily="34" charset="0"/>
                </a:endParaRPr>
              </a:p>
            </p:txBody>
          </p:sp>
          <p:sp>
            <p:nvSpPr>
              <p:cNvPr id="773" name="WHAT IS STIGMA"/>
              <p:cNvSpPr txBox="1"/>
              <p:nvPr/>
            </p:nvSpPr>
            <p:spPr>
              <a:xfrm>
                <a:off x="6746930" y="652335"/>
                <a:ext cx="1119947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a:solidFill>
                      <a:srgbClr val="002135"/>
                    </a:solidFill>
                  </a:defRPr>
                </a:lvl1pPr>
              </a:lstStyle>
              <a:p>
                <a:r>
                  <a:rPr lang="ta-IN" sz="5000" b="0" dirty="0"/>
                  <a:t>களங்கம் என்றால் என்ன</a:t>
                </a:r>
                <a:r>
                  <a:rPr lang="en-US" sz="5000" b="0" dirty="0"/>
                  <a:t>? </a:t>
                </a:r>
                <a:endParaRPr sz="5000" b="0" dirty="0">
                  <a:latin typeface="Arial" panose="020B0604020202020204" pitchFamily="34" charset="0"/>
                  <a:cs typeface="Arial" panose="020B0604020202020204" pitchFamily="34" charset="0"/>
                </a:endParaRPr>
              </a:p>
            </p:txBody>
          </p:sp>
        </p:grpSp>
        <p:pic>
          <p:nvPicPr>
            <p:cNvPr id="775" name="Image" descr="Image"/>
            <p:cNvPicPr>
              <a:picLocks noChangeAspect="1"/>
            </p:cNvPicPr>
            <p:nvPr/>
          </p:nvPicPr>
          <p:blipFill>
            <a:blip r:embed="rId7"/>
            <a:stretch>
              <a:fillRect/>
            </a:stretch>
          </p:blipFill>
          <p:spPr>
            <a:xfrm>
              <a:off x="300010" y="5527254"/>
              <a:ext cx="4476481" cy="5972543"/>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0"/>
                                        </p:tgtEl>
                                        <p:attrNameLst>
                                          <p:attrName>style.visibility</p:attrName>
                                        </p:attrNameLst>
                                      </p:cBhvr>
                                      <p:to>
                                        <p:strVal val="visible"/>
                                      </p:to>
                                    </p:set>
                                    <p:animEffect transition="in" filter="fade">
                                      <p:cBhvr>
                                        <p:cTn id="12" dur="500"/>
                                        <p:tgtEl>
                                          <p:spTgt spid="7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2">
                                            <p:bg/>
                                          </p:spTgt>
                                        </p:tgtEl>
                                        <p:attrNameLst>
                                          <p:attrName>style.visibility</p:attrName>
                                        </p:attrNameLst>
                                      </p:cBhvr>
                                      <p:to>
                                        <p:strVal val="visible"/>
                                      </p:to>
                                    </p:set>
                                    <p:animEffect transition="in" filter="fade">
                                      <p:cBhvr>
                                        <p:cTn id="17" dur="500"/>
                                        <p:tgtEl>
                                          <p:spTgt spid="77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2">
                                            <p:txEl>
                                              <p:pRg st="0" end="0"/>
                                            </p:txEl>
                                          </p:spTgt>
                                        </p:tgtEl>
                                        <p:attrNameLst>
                                          <p:attrName>style.visibility</p:attrName>
                                        </p:attrNameLst>
                                      </p:cBhvr>
                                      <p:to>
                                        <p:strVal val="visible"/>
                                      </p:to>
                                    </p:set>
                                    <p:animEffect transition="in" filter="fade">
                                      <p:cBhvr>
                                        <p:cTn id="22" dur="500"/>
                                        <p:tgtEl>
                                          <p:spTgt spid="77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72">
                                            <p:txEl>
                                              <p:pRg st="1" end="1"/>
                                            </p:txEl>
                                          </p:spTgt>
                                        </p:tgtEl>
                                        <p:attrNameLst>
                                          <p:attrName>style.visibility</p:attrName>
                                        </p:attrNameLst>
                                      </p:cBhvr>
                                      <p:to>
                                        <p:strVal val="visible"/>
                                      </p:to>
                                    </p:set>
                                    <p:animEffect transition="in" filter="fade">
                                      <p:cBhvr>
                                        <p:cTn id="27" dur="500"/>
                                        <p:tgtEl>
                                          <p:spTgt spid="77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2">
                                            <p:txEl>
                                              <p:pRg st="2" end="2"/>
                                            </p:txEl>
                                          </p:spTgt>
                                        </p:tgtEl>
                                        <p:attrNameLst>
                                          <p:attrName>style.visibility</p:attrName>
                                        </p:attrNameLst>
                                      </p:cBhvr>
                                      <p:to>
                                        <p:strVal val="visible"/>
                                      </p:to>
                                    </p:set>
                                    <p:animEffect transition="in" filter="fade">
                                      <p:cBhvr>
                                        <p:cTn id="32" dur="500"/>
                                        <p:tgtEl>
                                          <p:spTgt spid="77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2">
                                            <p:txEl>
                                              <p:pRg st="3" end="3"/>
                                            </p:txEl>
                                          </p:spTgt>
                                        </p:tgtEl>
                                        <p:attrNameLst>
                                          <p:attrName>style.visibility</p:attrName>
                                        </p:attrNameLst>
                                      </p:cBhvr>
                                      <p:to>
                                        <p:strVal val="visible"/>
                                      </p:to>
                                    </p:set>
                                    <p:animEffect transition="in" filter="fade">
                                      <p:cBhvr>
                                        <p:cTn id="37" dur="500"/>
                                        <p:tgtEl>
                                          <p:spTgt spid="77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2">
                                            <p:txEl>
                                              <p:pRg st="4" end="4"/>
                                            </p:txEl>
                                          </p:spTgt>
                                        </p:tgtEl>
                                        <p:attrNameLst>
                                          <p:attrName>style.visibility</p:attrName>
                                        </p:attrNameLst>
                                      </p:cBhvr>
                                      <p:to>
                                        <p:strVal val="visible"/>
                                      </p:to>
                                    </p:set>
                                    <p:animEffect transition="in" filter="fade">
                                      <p:cBhvr>
                                        <p:cTn id="42" dur="500"/>
                                        <p:tgtEl>
                                          <p:spTgt spid="77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2">
                                            <p:txEl>
                                              <p:pRg st="5" end="5"/>
                                            </p:txEl>
                                          </p:spTgt>
                                        </p:tgtEl>
                                        <p:attrNameLst>
                                          <p:attrName>style.visibility</p:attrName>
                                        </p:attrNameLst>
                                      </p:cBhvr>
                                      <p:to>
                                        <p:strVal val="visible"/>
                                      </p:to>
                                    </p:set>
                                    <p:animEffect transition="in" filter="fade">
                                      <p:cBhvr>
                                        <p:cTn id="47" dur="500"/>
                                        <p:tgtEl>
                                          <p:spTgt spid="77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72">
                                            <p:txEl>
                                              <p:pRg st="6" end="6"/>
                                            </p:txEl>
                                          </p:spTgt>
                                        </p:tgtEl>
                                        <p:attrNameLst>
                                          <p:attrName>style.visibility</p:attrName>
                                        </p:attrNameLst>
                                      </p:cBhvr>
                                      <p:to>
                                        <p:strVal val="visible"/>
                                      </p:to>
                                    </p:set>
                                    <p:animEffect transition="in" filter="fade">
                                      <p:cBhvr>
                                        <p:cTn id="52" dur="500"/>
                                        <p:tgtEl>
                                          <p:spTgt spid="772">
                                            <p:txEl>
                                              <p:pRg st="6" end="6"/>
                                            </p:txEl>
                                          </p:spTgt>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774"/>
                                        </p:tgtEl>
                                        <p:attrNameLst>
                                          <p:attrName>style.visibility</p:attrName>
                                        </p:attrNameLst>
                                      </p:cBhvr>
                                      <p:to>
                                        <p:strVal val="visible"/>
                                      </p:to>
                                    </p:set>
                                    <p:animEffect transition="in" filter="fade">
                                      <p:cBhvr>
                                        <p:cTn id="56" dur="500"/>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animBg="1"/>
      <p:bldP spid="772" grpId="0" uiExpand="1" build="p" bldLvl="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2" name="Group"/>
          <p:cNvGrpSpPr/>
          <p:nvPr/>
        </p:nvGrpSpPr>
        <p:grpSpPr>
          <a:xfrm>
            <a:off x="300010" y="12315300"/>
            <a:ext cx="4601210" cy="995767"/>
            <a:chOff x="0" y="0"/>
            <a:chExt cx="4601208" cy="995765"/>
          </a:xfrm>
        </p:grpSpPr>
        <p:pic>
          <p:nvPicPr>
            <p:cNvPr id="777"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78"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79"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80"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81"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86" name="Group"/>
          <p:cNvGrpSpPr/>
          <p:nvPr/>
        </p:nvGrpSpPr>
        <p:grpSpPr>
          <a:xfrm>
            <a:off x="23097931" y="13055998"/>
            <a:ext cx="2098870" cy="1540535"/>
            <a:chOff x="0" y="2516"/>
            <a:chExt cx="2098868" cy="1540533"/>
          </a:xfrm>
        </p:grpSpPr>
        <p:sp>
          <p:nvSpPr>
            <p:cNvPr id="784" name="2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27</a:t>
              </a:r>
              <a:endParaRPr dirty="0">
                <a:latin typeface="Arial" panose="020B0604020202020204" pitchFamily="34" charset="0"/>
                <a:cs typeface="Arial" panose="020B0604020202020204" pitchFamily="34" charset="0"/>
              </a:endParaRPr>
            </a:p>
          </p:txBody>
        </p:sp>
        <p:pic>
          <p:nvPicPr>
            <p:cNvPr id="7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783" name="Rounded Rectangle"/>
          <p:cNvSpPr/>
          <p:nvPr/>
        </p:nvSpPr>
        <p:spPr>
          <a:xfrm>
            <a:off x="1428416" y="2900117"/>
            <a:ext cx="21431575" cy="7915766"/>
          </a:xfrm>
          <a:prstGeom prst="roundRect">
            <a:avLst>
              <a:gd name="adj" fmla="val 2407"/>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87" name="All the above make people treat those with similar symptoms as COVID-12 as outcasts and excluded. This behaviour, which is stigmatising may manifest as:…"/>
          <p:cNvSpPr txBox="1"/>
          <p:nvPr/>
        </p:nvSpPr>
        <p:spPr>
          <a:xfrm>
            <a:off x="2092631" y="4357186"/>
            <a:ext cx="20274937" cy="5001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lnSpc>
                <a:spcPct val="150000"/>
              </a:lnSpc>
            </a:pPr>
            <a:r>
              <a:rPr lang="en-US" b="0" dirty="0"/>
              <a:t>COVID-19 –</a:t>
            </a:r>
            <a:r>
              <a:rPr lang="ta-IN" b="0" dirty="0"/>
              <a:t>உடன் தொடர்புடைய </a:t>
            </a:r>
            <a:r>
              <a:rPr lang="ta-IN" b="0" dirty="0" err="1"/>
              <a:t>களங்க</a:t>
            </a:r>
            <a:r>
              <a:rPr lang="ta-IN" b="0" dirty="0"/>
              <a:t> அளவு மூன்று முக்கிய </a:t>
            </a:r>
            <a:r>
              <a:rPr lang="ta-IN" b="0" dirty="0" err="1"/>
              <a:t>உண்மைகளை</a:t>
            </a:r>
            <a:r>
              <a:rPr lang="ta-IN" b="0" dirty="0"/>
              <a:t> </a:t>
            </a:r>
            <a:r>
              <a:rPr lang="ta-IN" b="0" dirty="0" err="1"/>
              <a:t>ஆதாரமாக</a:t>
            </a:r>
            <a:r>
              <a:rPr lang="ta-IN" b="0" dirty="0"/>
              <a:t> கொண்டது</a:t>
            </a:r>
            <a:r>
              <a:rPr lang="en-US" b="0" dirty="0"/>
              <a:t>:</a:t>
            </a:r>
            <a:endParaRPr lang="en-IN" b="0" dirty="0"/>
          </a:p>
          <a:p>
            <a:pPr marL="457200" lvl="0" indent="-457200" algn="l">
              <a:lnSpc>
                <a:spcPct val="150000"/>
              </a:lnSpc>
              <a:buFont typeface="Arial" panose="020B0604020202020204" pitchFamily="34" charset="0"/>
              <a:buChar char="•"/>
            </a:pPr>
            <a:r>
              <a:rPr lang="ta-IN" b="0" dirty="0"/>
              <a:t>ஒரு புதிய </a:t>
            </a:r>
            <a:r>
              <a:rPr lang="ta-IN" b="0" dirty="0" err="1"/>
              <a:t>நோயான</a:t>
            </a:r>
            <a:r>
              <a:rPr lang="ta-IN" b="0" dirty="0"/>
              <a:t> </a:t>
            </a:r>
            <a:r>
              <a:rPr lang="en-US" b="0" dirty="0"/>
              <a:t>COVID-19 </a:t>
            </a:r>
            <a:r>
              <a:rPr lang="ta-IN" b="0" dirty="0"/>
              <a:t>பற்றி இன்னமும் பல விஷயங்கள் </a:t>
            </a:r>
            <a:r>
              <a:rPr lang="ta-IN" b="0" dirty="0" err="1"/>
              <a:t>கண்டுபிடிக்கப்பட்டு</a:t>
            </a:r>
            <a:r>
              <a:rPr lang="ta-IN" b="0" dirty="0"/>
              <a:t> வருகின்றன</a:t>
            </a:r>
            <a:r>
              <a:rPr lang="en-US" b="0" dirty="0"/>
              <a:t>.</a:t>
            </a:r>
            <a:endParaRPr lang="en-IN" b="0" dirty="0"/>
          </a:p>
          <a:p>
            <a:pPr marL="457200" lvl="0" indent="-457200" algn="l">
              <a:lnSpc>
                <a:spcPct val="150000"/>
              </a:lnSpc>
              <a:buFont typeface="Arial" panose="020B0604020202020204" pitchFamily="34" charset="0"/>
              <a:buChar char="•"/>
            </a:pPr>
            <a:r>
              <a:rPr lang="ta-IN" b="0" dirty="0"/>
              <a:t>தெரியாமல் ஏதேனும் ஒன்று இருந்தால்</a:t>
            </a:r>
            <a:r>
              <a:rPr lang="en-US" b="0" dirty="0"/>
              <a:t>, </a:t>
            </a:r>
            <a:r>
              <a:rPr lang="ta-IN" b="0" dirty="0"/>
              <a:t>மக்கள் </a:t>
            </a:r>
            <a:r>
              <a:rPr lang="ta-IN" b="0" dirty="0" err="1"/>
              <a:t>கவலையடைகின்றனர்</a:t>
            </a:r>
            <a:r>
              <a:rPr lang="ta-IN" b="0" dirty="0"/>
              <a:t> மற்றும் அதனால் அச்சம் </a:t>
            </a:r>
            <a:r>
              <a:rPr lang="ta-IN" b="0" dirty="0" err="1"/>
              <a:t>உண்டாகிறது</a:t>
            </a:r>
            <a:r>
              <a:rPr lang="en-US" b="0" dirty="0"/>
              <a:t>.</a:t>
            </a:r>
            <a:endParaRPr lang="en-IN" b="0" dirty="0"/>
          </a:p>
          <a:p>
            <a:pPr marL="457200" indent="-457200" algn="l">
              <a:lnSpc>
                <a:spcPct val="150000"/>
              </a:lnSpc>
              <a:buFont typeface="Arial" panose="020B0604020202020204" pitchFamily="34" charset="0"/>
              <a:buChar char="•"/>
            </a:pPr>
            <a:r>
              <a:rPr lang="ta-IN" b="0" dirty="0"/>
              <a:t>வதந்திகள் அல்லது போலி செய்திகள் தவறான தகவலை தருகின்றன மற்றும் </a:t>
            </a:r>
            <a:r>
              <a:rPr lang="ta-IN" b="0" dirty="0" err="1"/>
              <a:t>அச்சத்தை</a:t>
            </a:r>
            <a:r>
              <a:rPr lang="ta-IN" b="0" dirty="0"/>
              <a:t> </a:t>
            </a:r>
            <a:r>
              <a:rPr lang="ta-IN" b="0" dirty="0" err="1"/>
              <a:t>பரப்புகின்றன</a:t>
            </a:r>
            <a:r>
              <a:rPr lang="en-US" b="0" dirty="0"/>
              <a:t>.</a:t>
            </a:r>
            <a:r>
              <a:rPr lang="en-IN" sz="3600" b="0" dirty="0"/>
              <a:t> </a:t>
            </a:r>
            <a:endParaRPr sz="3400" b="0"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3B66226-5CF9-9F4C-8C48-BFB3D66D04B5}"/>
              </a:ext>
            </a:extLst>
          </p:cNvPr>
          <p:cNvGrpSpPr/>
          <p:nvPr/>
        </p:nvGrpSpPr>
        <p:grpSpPr>
          <a:xfrm>
            <a:off x="5980576" y="788838"/>
            <a:ext cx="12422848" cy="1223723"/>
            <a:chOff x="5980576" y="405682"/>
            <a:chExt cx="12422848" cy="1223723"/>
          </a:xfrm>
        </p:grpSpPr>
        <p:sp>
          <p:nvSpPr>
            <p:cNvPr id="788"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89" name="WHAT IS STIGMA"/>
            <p:cNvSpPr txBox="1"/>
            <p:nvPr/>
          </p:nvSpPr>
          <p:spPr>
            <a:xfrm>
              <a:off x="6235191" y="581527"/>
              <a:ext cx="1191361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ta-IN" sz="5000" b="0" dirty="0"/>
                <a:t>களங்கம் ஏன் </a:t>
              </a:r>
              <a:r>
                <a:rPr lang="ta-IN" sz="5000" b="0" dirty="0" err="1"/>
                <a:t>உண்டாகிறது</a:t>
              </a:r>
              <a:r>
                <a:rPr lang="en-US" sz="5000" b="0" dirty="0"/>
                <a:t>?</a:t>
              </a:r>
              <a:r>
                <a:rPr lang="en-IN" sz="5000" b="0" dirty="0"/>
                <a:t> </a:t>
              </a:r>
              <a:endParaRPr sz="5000"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3"/>
                                        </p:tgtEl>
                                        <p:attrNameLst>
                                          <p:attrName>style.visibility</p:attrName>
                                        </p:attrNameLst>
                                      </p:cBhvr>
                                      <p:to>
                                        <p:strVal val="visible"/>
                                      </p:to>
                                    </p:set>
                                    <p:animEffect transition="in" filter="fade">
                                      <p:cBhvr>
                                        <p:cTn id="12" dur="500"/>
                                        <p:tgtEl>
                                          <p:spTgt spid="7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7">
                                            <p:bg/>
                                          </p:spTgt>
                                        </p:tgtEl>
                                        <p:attrNameLst>
                                          <p:attrName>style.visibility</p:attrName>
                                        </p:attrNameLst>
                                      </p:cBhvr>
                                      <p:to>
                                        <p:strVal val="visible"/>
                                      </p:to>
                                    </p:set>
                                    <p:animEffect transition="in" filter="fade">
                                      <p:cBhvr>
                                        <p:cTn id="17" dur="500"/>
                                        <p:tgtEl>
                                          <p:spTgt spid="78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7">
                                            <p:txEl>
                                              <p:pRg st="0" end="0"/>
                                            </p:txEl>
                                          </p:spTgt>
                                        </p:tgtEl>
                                        <p:attrNameLst>
                                          <p:attrName>style.visibility</p:attrName>
                                        </p:attrNameLst>
                                      </p:cBhvr>
                                      <p:to>
                                        <p:strVal val="visible"/>
                                      </p:to>
                                    </p:set>
                                    <p:animEffect transition="in" filter="fade">
                                      <p:cBhvr>
                                        <p:cTn id="22" dur="500"/>
                                        <p:tgtEl>
                                          <p:spTgt spid="7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87">
                                            <p:txEl>
                                              <p:pRg st="1" end="1"/>
                                            </p:txEl>
                                          </p:spTgt>
                                        </p:tgtEl>
                                        <p:attrNameLst>
                                          <p:attrName>style.visibility</p:attrName>
                                        </p:attrNameLst>
                                      </p:cBhvr>
                                      <p:to>
                                        <p:strVal val="visible"/>
                                      </p:to>
                                    </p:set>
                                    <p:animEffect transition="in" filter="fade">
                                      <p:cBhvr>
                                        <p:cTn id="27" dur="500"/>
                                        <p:tgtEl>
                                          <p:spTgt spid="78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87">
                                            <p:txEl>
                                              <p:pRg st="2" end="2"/>
                                            </p:txEl>
                                          </p:spTgt>
                                        </p:tgtEl>
                                        <p:attrNameLst>
                                          <p:attrName>style.visibility</p:attrName>
                                        </p:attrNameLst>
                                      </p:cBhvr>
                                      <p:to>
                                        <p:strVal val="visible"/>
                                      </p:to>
                                    </p:set>
                                    <p:animEffect transition="in" filter="fade">
                                      <p:cBhvr>
                                        <p:cTn id="32" dur="500"/>
                                        <p:tgtEl>
                                          <p:spTgt spid="78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7">
                                            <p:txEl>
                                              <p:pRg st="3" end="3"/>
                                            </p:txEl>
                                          </p:spTgt>
                                        </p:tgtEl>
                                        <p:attrNameLst>
                                          <p:attrName>style.visibility</p:attrName>
                                        </p:attrNameLst>
                                      </p:cBhvr>
                                      <p:to>
                                        <p:strVal val="visible"/>
                                      </p:to>
                                    </p:set>
                                    <p:animEffect transition="in" filter="fade">
                                      <p:cBhvr>
                                        <p:cTn id="37" dur="500"/>
                                        <p:tgtEl>
                                          <p:spTgt spid="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animBg="1"/>
      <p:bldP spid="787" grpId="0" uiExpand="1" build="p" bldLvl="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6" name="Group"/>
          <p:cNvGrpSpPr/>
          <p:nvPr/>
        </p:nvGrpSpPr>
        <p:grpSpPr>
          <a:xfrm>
            <a:off x="300010" y="12315300"/>
            <a:ext cx="4601210" cy="995767"/>
            <a:chOff x="0" y="0"/>
            <a:chExt cx="4601208" cy="995765"/>
          </a:xfrm>
        </p:grpSpPr>
        <p:pic>
          <p:nvPicPr>
            <p:cNvPr id="79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9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9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9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9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00" name="Group"/>
          <p:cNvGrpSpPr/>
          <p:nvPr/>
        </p:nvGrpSpPr>
        <p:grpSpPr>
          <a:xfrm>
            <a:off x="23097931" y="13055998"/>
            <a:ext cx="2098870" cy="1540535"/>
            <a:chOff x="0" y="2516"/>
            <a:chExt cx="2098868" cy="1540533"/>
          </a:xfrm>
        </p:grpSpPr>
        <p:sp>
          <p:nvSpPr>
            <p:cNvPr id="798" name="27"/>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28</a:t>
              </a:r>
              <a:endParaRPr dirty="0">
                <a:latin typeface="Arial" panose="020B0604020202020204" pitchFamily="34" charset="0"/>
                <a:cs typeface="Arial" panose="020B0604020202020204" pitchFamily="34" charset="0"/>
              </a:endParaRPr>
            </a:p>
          </p:txBody>
        </p:sp>
        <p:pic>
          <p:nvPicPr>
            <p:cNvPr id="799"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 name="Group 3">
            <a:extLst>
              <a:ext uri="{FF2B5EF4-FFF2-40B4-BE49-F238E27FC236}">
                <a16:creationId xmlns:a16="http://schemas.microsoft.com/office/drawing/2014/main" id="{3D8D80E7-A705-D745-9FBF-ABBBC6F87C90}"/>
              </a:ext>
            </a:extLst>
          </p:cNvPr>
          <p:cNvGrpSpPr/>
          <p:nvPr/>
        </p:nvGrpSpPr>
        <p:grpSpPr>
          <a:xfrm>
            <a:off x="12961711" y="1963276"/>
            <a:ext cx="10399669" cy="1345144"/>
            <a:chOff x="12961711" y="1963276"/>
            <a:chExt cx="10399669" cy="1345144"/>
          </a:xfrm>
        </p:grpSpPr>
        <p:sp>
          <p:nvSpPr>
            <p:cNvPr id="802" name="Rounded Rectangle"/>
            <p:cNvSpPr/>
            <p:nvPr/>
          </p:nvSpPr>
          <p:spPr>
            <a:xfrm>
              <a:off x="12961711" y="1963276"/>
              <a:ext cx="10399669" cy="1345144"/>
            </a:xfrm>
            <a:prstGeom prst="roundRect">
              <a:avLst>
                <a:gd name="adj" fmla="val 1416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3" name="WHAT WILL YOU FEEL LIKE IF YOU WERE…"/>
            <p:cNvSpPr txBox="1"/>
            <p:nvPr/>
          </p:nvSpPr>
          <p:spPr>
            <a:xfrm>
              <a:off x="13561910" y="2086863"/>
              <a:ext cx="9199270" cy="1006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914400">
                <a:lnSpc>
                  <a:spcPct val="120000"/>
                </a:lnSpc>
                <a:defRPr sz="2500"/>
              </a:pPr>
              <a:r>
                <a:rPr lang="ta-IN" sz="2500" b="0" dirty="0" err="1"/>
                <a:t>பாபுலால்</a:t>
              </a:r>
              <a:r>
                <a:rPr lang="en-US" sz="2500" b="0" dirty="0"/>
                <a:t>, </a:t>
              </a:r>
              <a:r>
                <a:rPr lang="ta-IN" sz="2500" b="0" dirty="0"/>
                <a:t>ராணி</a:t>
              </a:r>
              <a:r>
                <a:rPr lang="en-US" sz="2500" b="0" dirty="0"/>
                <a:t>, </a:t>
              </a:r>
              <a:r>
                <a:rPr lang="ta-IN" sz="2500" b="0" dirty="0" err="1"/>
                <a:t>சுக்ராம்</a:t>
              </a:r>
              <a:r>
                <a:rPr lang="ta-IN" sz="2500" b="0" dirty="0"/>
                <a:t> மற்றும் </a:t>
              </a:r>
              <a:r>
                <a:rPr lang="ta-IN" sz="2500" b="0" dirty="0" err="1"/>
                <a:t>ப்யுட்டி</a:t>
              </a:r>
              <a:r>
                <a:rPr lang="ta-IN" sz="2500" b="0" dirty="0"/>
                <a:t> </a:t>
              </a:r>
              <a:r>
                <a:rPr lang="ta-IN" sz="2500" b="0" dirty="0" err="1"/>
                <a:t>ஆகியோராக</a:t>
              </a:r>
              <a:r>
                <a:rPr lang="ta-IN" sz="2500" b="0" dirty="0"/>
                <a:t> </a:t>
              </a:r>
              <a:r>
                <a:rPr lang="ta-IN" sz="2500" b="0" dirty="0" err="1"/>
                <a:t>நீங்க்கள்</a:t>
              </a:r>
              <a:r>
                <a:rPr lang="ta-IN" sz="2500" b="0" dirty="0"/>
                <a:t> இருந்தால்</a:t>
              </a:r>
              <a:r>
                <a:rPr lang="en-US" sz="2500" b="0" dirty="0"/>
                <a:t>, </a:t>
              </a:r>
              <a:r>
                <a:rPr lang="ta-IN" sz="2500" b="0" dirty="0" err="1"/>
                <a:t>நீங்க்கள்</a:t>
              </a:r>
              <a:r>
                <a:rPr lang="ta-IN" sz="2500" b="0" dirty="0"/>
                <a:t> எவ்வாறு உணர்வீர்கள்</a:t>
              </a:r>
              <a:r>
                <a:rPr lang="en-US" sz="2500" b="0" dirty="0"/>
                <a:t>?</a:t>
              </a:r>
              <a:r>
                <a:rPr lang="en-IN" b="0" dirty="0"/>
                <a:t> </a:t>
              </a:r>
              <a:endParaRPr b="0" dirty="0">
                <a:latin typeface="Arial" panose="020B0604020202020204" pitchFamily="34" charset="0"/>
                <a:cs typeface="Arial" panose="020B0604020202020204" pitchFamily="34" charset="0"/>
              </a:endParaRPr>
            </a:p>
          </p:txBody>
        </p:sp>
      </p:grpSp>
      <p:sp>
        <p:nvSpPr>
          <p:cNvPr id="797" name="Rounded Rectangle"/>
          <p:cNvSpPr/>
          <p:nvPr/>
        </p:nvSpPr>
        <p:spPr>
          <a:xfrm>
            <a:off x="214026" y="1940202"/>
            <a:ext cx="11208265" cy="10245791"/>
          </a:xfrm>
          <a:prstGeom prst="roundRect">
            <a:avLst>
              <a:gd name="adj" fmla="val 1970"/>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1" name="You are in the grocery shop. There are several people who are wearing a mask. You see Babulal the store owner going red in his face as he tries to suppress a cough.…"/>
          <p:cNvSpPr txBox="1"/>
          <p:nvPr/>
        </p:nvSpPr>
        <p:spPr>
          <a:xfrm>
            <a:off x="838314" y="2635848"/>
            <a:ext cx="9700903" cy="8374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0" algn="l">
              <a:lnSpc>
                <a:spcPct val="150000"/>
              </a:lnSpc>
            </a:pPr>
            <a:r>
              <a:rPr lang="en-IN" sz="2000" b="0" dirty="0"/>
              <a:t>1. </a:t>
            </a:r>
            <a:r>
              <a:rPr lang="ta-IN" sz="2000" b="0" dirty="0"/>
              <a:t>நீங்கள் மளிகை </a:t>
            </a:r>
            <a:r>
              <a:rPr lang="ta-IN" sz="2000" b="0" dirty="0" err="1"/>
              <a:t>கடையில்</a:t>
            </a:r>
            <a:r>
              <a:rPr lang="ta-IN" sz="2000" b="0" dirty="0"/>
              <a:t> இருக்கிறீர்கள்</a:t>
            </a:r>
            <a:r>
              <a:rPr lang="en-US" sz="2000" b="0" dirty="0"/>
              <a:t>. </a:t>
            </a:r>
            <a:r>
              <a:rPr lang="ta-IN" sz="2000" b="0" dirty="0"/>
              <a:t>அங்கு பலர் </a:t>
            </a:r>
            <a:r>
              <a:rPr lang="ta-IN" sz="2000" b="0" dirty="0" err="1"/>
              <a:t>மாஸ்க்</a:t>
            </a:r>
            <a:r>
              <a:rPr lang="ta-IN" sz="2000" b="0" dirty="0"/>
              <a:t> அணிந்து </a:t>
            </a:r>
            <a:r>
              <a:rPr lang="ta-IN" sz="2000" b="0" dirty="0" err="1"/>
              <a:t>காணப்படுகின்றனர்</a:t>
            </a:r>
            <a:r>
              <a:rPr lang="en-US" sz="2000" b="0" dirty="0"/>
              <a:t>. </a:t>
            </a:r>
            <a:r>
              <a:rPr lang="ta-IN" sz="2000" b="0" dirty="0"/>
              <a:t>கடை உரிமையாளர் </a:t>
            </a:r>
            <a:r>
              <a:rPr lang="ta-IN" sz="2000" b="0" dirty="0" err="1"/>
              <a:t>பாபுலால்</a:t>
            </a:r>
            <a:r>
              <a:rPr lang="ta-IN" sz="2000" b="0" dirty="0"/>
              <a:t> </a:t>
            </a:r>
            <a:r>
              <a:rPr lang="ta-IN" sz="2000" b="0" dirty="0" err="1"/>
              <a:t>இருமலை</a:t>
            </a:r>
            <a:r>
              <a:rPr lang="ta-IN" sz="2000" b="0" dirty="0"/>
              <a:t> அடக்க </a:t>
            </a:r>
            <a:r>
              <a:rPr lang="ta-IN" sz="2000" b="0" dirty="0" err="1"/>
              <a:t>முயல்வதால்</a:t>
            </a:r>
            <a:r>
              <a:rPr lang="en-US" sz="2000" b="0" dirty="0"/>
              <a:t>, </a:t>
            </a:r>
            <a:r>
              <a:rPr lang="ta-IN" sz="2000" b="0" dirty="0"/>
              <a:t>அவரது முகம் </a:t>
            </a:r>
            <a:r>
              <a:rPr lang="ta-IN" sz="2000" b="0" dirty="0" err="1"/>
              <a:t>சிவப்பாக</a:t>
            </a:r>
            <a:r>
              <a:rPr lang="ta-IN" sz="2000" b="0" dirty="0"/>
              <a:t> </a:t>
            </a:r>
            <a:r>
              <a:rPr lang="ta-IN" sz="2000" b="0" dirty="0" err="1"/>
              <a:t>ஆவதை</a:t>
            </a:r>
            <a:r>
              <a:rPr lang="ta-IN" sz="2000" b="0" dirty="0"/>
              <a:t> காண்கிறீர்கள்</a:t>
            </a:r>
            <a:r>
              <a:rPr lang="en-US" sz="2000" b="0" dirty="0"/>
              <a:t>. </a:t>
            </a:r>
            <a:endParaRPr lang="en-IN" sz="2000" b="0" dirty="0"/>
          </a:p>
          <a:p>
            <a:pPr lvl="0" algn="l">
              <a:lnSpc>
                <a:spcPct val="150000"/>
              </a:lnSpc>
            </a:pPr>
            <a:r>
              <a:rPr lang="en-US" sz="2000" b="0" dirty="0"/>
              <a:t>2. </a:t>
            </a:r>
            <a:r>
              <a:rPr lang="ta-IN" sz="2000" b="0" dirty="0" err="1"/>
              <a:t>புனாவிலிருந்து</a:t>
            </a:r>
            <a:r>
              <a:rPr lang="ta-IN" sz="2000" b="0" dirty="0"/>
              <a:t> </a:t>
            </a:r>
            <a:r>
              <a:rPr lang="ta-IN" sz="2000" b="0" dirty="0" err="1"/>
              <a:t>சுக்ராம்</a:t>
            </a:r>
            <a:r>
              <a:rPr lang="ta-IN" sz="2000" b="0" dirty="0"/>
              <a:t> திரும்ப </a:t>
            </a:r>
            <a:r>
              <a:rPr lang="ta-IN" sz="2000" b="0" dirty="0" err="1"/>
              <a:t>வந்திருக்கிறார்</a:t>
            </a:r>
            <a:r>
              <a:rPr lang="en-US" sz="2000" b="0" dirty="0"/>
              <a:t>.  </a:t>
            </a:r>
            <a:r>
              <a:rPr lang="ta-IN" sz="2000" b="0" dirty="0" err="1"/>
              <a:t>அங்க்கு</a:t>
            </a:r>
            <a:r>
              <a:rPr lang="ta-IN" sz="2000" b="0" dirty="0"/>
              <a:t> அவர் </a:t>
            </a:r>
            <a:r>
              <a:rPr lang="ta-IN" sz="2000" b="0" dirty="0" err="1"/>
              <a:t>டாக்ஸி</a:t>
            </a:r>
            <a:r>
              <a:rPr lang="ta-IN" sz="2000" b="0" dirty="0"/>
              <a:t> </a:t>
            </a:r>
            <a:r>
              <a:rPr lang="ta-IN" sz="2000" b="0" dirty="0" err="1"/>
              <a:t>டிரைவராக</a:t>
            </a:r>
            <a:r>
              <a:rPr lang="ta-IN" sz="2000" b="0" dirty="0"/>
              <a:t> வேலை செய்து வருகிறார்</a:t>
            </a:r>
            <a:r>
              <a:rPr lang="en-US" sz="2000" b="0" dirty="0"/>
              <a:t>.  </a:t>
            </a:r>
            <a:r>
              <a:rPr lang="ta-IN" sz="2000" b="0" dirty="0"/>
              <a:t>அவர்கள் ஒரு </a:t>
            </a:r>
            <a:r>
              <a:rPr lang="ta-IN" sz="2000" b="0" dirty="0" err="1"/>
              <a:t>கூட்டுக்</a:t>
            </a:r>
            <a:r>
              <a:rPr lang="ta-IN" sz="2000" b="0" dirty="0"/>
              <a:t> </a:t>
            </a:r>
            <a:r>
              <a:rPr lang="ta-IN" sz="2000" b="0" dirty="0" err="1"/>
              <a:t>குடும்பமாக</a:t>
            </a:r>
            <a:r>
              <a:rPr lang="ta-IN" sz="2000" b="0" dirty="0"/>
              <a:t> வாழ்ந்து வருகின்றனர்</a:t>
            </a:r>
            <a:r>
              <a:rPr lang="en-US" sz="2000" b="0" dirty="0"/>
              <a:t>.  </a:t>
            </a:r>
            <a:r>
              <a:rPr lang="ta-IN" sz="2000" b="0" dirty="0"/>
              <a:t>உங்களின் </a:t>
            </a:r>
            <a:r>
              <a:rPr lang="ta-IN" sz="2000" b="0" dirty="0" err="1"/>
              <a:t>மேற்பார்வையாளர்</a:t>
            </a:r>
            <a:r>
              <a:rPr lang="ta-IN" sz="2000" b="0" dirty="0"/>
              <a:t> </a:t>
            </a:r>
            <a:r>
              <a:rPr lang="ta-IN" sz="2000" b="0" dirty="0" err="1"/>
              <a:t>அறிவுறுத்தியவாறு</a:t>
            </a:r>
            <a:r>
              <a:rPr lang="en-US" sz="2000" b="0" dirty="0"/>
              <a:t>, </a:t>
            </a:r>
            <a:r>
              <a:rPr lang="ta-IN" sz="2000" b="0" dirty="0"/>
              <a:t>அவரது தொடர்பு </a:t>
            </a:r>
            <a:r>
              <a:rPr lang="ta-IN" sz="2000" b="0" dirty="0" err="1"/>
              <a:t>வரலாற்றை</a:t>
            </a:r>
            <a:r>
              <a:rPr lang="ta-IN" sz="2000" b="0" dirty="0"/>
              <a:t> நீங்கள் விசாரித்து அறிகிறீர்கள்</a:t>
            </a:r>
            <a:r>
              <a:rPr lang="en-US" sz="2000" b="0" dirty="0"/>
              <a:t>.  </a:t>
            </a:r>
            <a:r>
              <a:rPr lang="ta-IN" sz="2000" b="0" dirty="0" err="1"/>
              <a:t>சுக்ராமின்</a:t>
            </a:r>
            <a:r>
              <a:rPr lang="ta-IN" sz="2000" b="0" dirty="0"/>
              <a:t> குடும்ப உறுப்பினர்கள் அவரை வீட்டிலிருந்து </a:t>
            </a:r>
            <a:r>
              <a:rPr lang="ta-IN" sz="2000" b="0" dirty="0" err="1"/>
              <a:t>வெளியேறுமாறு</a:t>
            </a:r>
            <a:r>
              <a:rPr lang="ta-IN" sz="2000" b="0" dirty="0"/>
              <a:t> </a:t>
            </a:r>
            <a:r>
              <a:rPr lang="ta-IN" sz="2000" b="0" dirty="0" err="1"/>
              <a:t>கூறியுள்ளதாக</a:t>
            </a:r>
            <a:r>
              <a:rPr lang="ta-IN" sz="2000" b="0" dirty="0"/>
              <a:t> உங்களுக்கு தெரிய வருகிறது</a:t>
            </a:r>
            <a:r>
              <a:rPr lang="en-US" sz="2000" b="0" dirty="0"/>
              <a:t>.  </a:t>
            </a:r>
            <a:endParaRPr lang="en-IN" sz="2000" b="0" dirty="0"/>
          </a:p>
          <a:p>
            <a:pPr lvl="0" algn="l">
              <a:lnSpc>
                <a:spcPct val="150000"/>
              </a:lnSpc>
            </a:pPr>
            <a:r>
              <a:rPr lang="en-US" sz="2000" b="0" dirty="0"/>
              <a:t>3. </a:t>
            </a:r>
            <a:r>
              <a:rPr lang="ta-IN" sz="2000" b="0" dirty="0" err="1"/>
              <a:t>ப்யுட்டி</a:t>
            </a:r>
            <a:r>
              <a:rPr lang="ta-IN" sz="2000" b="0" dirty="0"/>
              <a:t> </a:t>
            </a:r>
            <a:r>
              <a:rPr lang="ta-IN" sz="2000" b="0" dirty="0" err="1"/>
              <a:t>தில்லியில்</a:t>
            </a:r>
            <a:r>
              <a:rPr lang="ta-IN" sz="2000" b="0" dirty="0"/>
              <a:t> ஒரு வீட்டு வேலைக்காரியாக வேலை செய்து வருகிறாள்</a:t>
            </a:r>
            <a:r>
              <a:rPr lang="en-US" sz="2000" b="0" dirty="0"/>
              <a:t>.  </a:t>
            </a:r>
            <a:r>
              <a:rPr lang="ta-IN" sz="2000" b="0" dirty="0"/>
              <a:t>சமீபத்தில் அவர் திரும்ப </a:t>
            </a:r>
            <a:r>
              <a:rPr lang="ta-IN" sz="2000" b="0" dirty="0" err="1"/>
              <a:t>வந்துள்ளார்</a:t>
            </a:r>
            <a:r>
              <a:rPr lang="en-US" sz="2000" b="0" dirty="0"/>
              <a:t> . </a:t>
            </a:r>
            <a:r>
              <a:rPr lang="ta-IN" sz="2000" b="0" dirty="0"/>
              <a:t>அவளுக்கு ஜலதோஷம் இருப்பதால்</a:t>
            </a:r>
            <a:r>
              <a:rPr lang="en-US" sz="2000" b="0" dirty="0"/>
              <a:t>, </a:t>
            </a:r>
            <a:r>
              <a:rPr lang="ta-IN" sz="2000" b="0" dirty="0"/>
              <a:t>வேலையை விட்டு </a:t>
            </a:r>
            <a:r>
              <a:rPr lang="ta-IN" sz="2000" b="0" dirty="0" err="1"/>
              <a:t>செல்லுமாறு</a:t>
            </a:r>
            <a:r>
              <a:rPr lang="ta-IN" sz="2000" b="0" dirty="0"/>
              <a:t> </a:t>
            </a:r>
            <a:r>
              <a:rPr lang="ta-IN" sz="2000" b="0" dirty="0" err="1"/>
              <a:t>ப்யுட்டியின்</a:t>
            </a:r>
            <a:r>
              <a:rPr lang="ta-IN" sz="2000" b="0" dirty="0"/>
              <a:t> </a:t>
            </a:r>
            <a:r>
              <a:rPr lang="ta-IN" sz="2000" b="0" dirty="0" err="1"/>
              <a:t>முதலாளிகள்</a:t>
            </a:r>
            <a:r>
              <a:rPr lang="ta-IN" sz="2000" b="0" dirty="0"/>
              <a:t> அவரிடம் கூறியதாக </a:t>
            </a:r>
            <a:r>
              <a:rPr lang="ta-IN" sz="2000" b="0" dirty="0" err="1"/>
              <a:t>உங்க்களுக்குத்</a:t>
            </a:r>
            <a:r>
              <a:rPr lang="ta-IN" sz="2000" b="0" dirty="0"/>
              <a:t> தெரிய வருகிறது</a:t>
            </a:r>
            <a:r>
              <a:rPr lang="en-US" sz="2000" b="0" dirty="0"/>
              <a:t>. </a:t>
            </a:r>
            <a:endParaRPr lang="en-IN" sz="2000" b="0" dirty="0"/>
          </a:p>
          <a:p>
            <a:pPr algn="l">
              <a:lnSpc>
                <a:spcPct val="150000"/>
              </a:lnSpc>
            </a:pPr>
            <a:r>
              <a:rPr lang="en-US" sz="2000" b="0" dirty="0"/>
              <a:t>4. </a:t>
            </a:r>
            <a:r>
              <a:rPr lang="ta-IN" sz="2000" b="0" dirty="0" err="1"/>
              <a:t>சுரலி</a:t>
            </a:r>
            <a:r>
              <a:rPr lang="en-US" sz="2000" b="0" dirty="0"/>
              <a:t> 11 </a:t>
            </a:r>
            <a:r>
              <a:rPr lang="ta-IN" sz="2000" b="0" dirty="0"/>
              <a:t>வயது சிறுமி</a:t>
            </a:r>
            <a:r>
              <a:rPr lang="en-US" sz="2000" b="0" dirty="0"/>
              <a:t>. </a:t>
            </a:r>
            <a:r>
              <a:rPr lang="ta-IN" sz="2000" b="0" dirty="0"/>
              <a:t>அவளது பெற்றோர் </a:t>
            </a:r>
            <a:r>
              <a:rPr lang="ta-IN" sz="2000" b="0" dirty="0" err="1"/>
              <a:t>நோய்த்தொற்று</a:t>
            </a:r>
            <a:r>
              <a:rPr lang="ta-IN" sz="2000" b="0" dirty="0"/>
              <a:t> காரணமாக தனிமையில் </a:t>
            </a:r>
            <a:r>
              <a:rPr lang="ta-IN" sz="2000" b="0" dirty="0" err="1"/>
              <a:t>இருக்குமாறு</a:t>
            </a:r>
            <a:r>
              <a:rPr lang="ta-IN" sz="2000" b="0" dirty="0"/>
              <a:t> </a:t>
            </a:r>
            <a:r>
              <a:rPr lang="ta-IN" sz="2000" b="0" dirty="0" err="1"/>
              <a:t>கூறப்பட்டதால்</a:t>
            </a:r>
            <a:r>
              <a:rPr lang="en-US" sz="2000" b="0" dirty="0"/>
              <a:t>, </a:t>
            </a:r>
            <a:r>
              <a:rPr lang="ta-IN" sz="2000" b="0" dirty="0"/>
              <a:t>அவளும்</a:t>
            </a:r>
            <a:r>
              <a:rPr lang="en-US" sz="2000" b="0" dirty="0"/>
              <a:t>, </a:t>
            </a:r>
            <a:r>
              <a:rPr lang="ta-IN" sz="2000" b="0" dirty="0"/>
              <a:t>அவளது</a:t>
            </a:r>
            <a:r>
              <a:rPr lang="en-US" sz="2000" b="0" dirty="0"/>
              <a:t> 8 </a:t>
            </a:r>
            <a:r>
              <a:rPr lang="ta-IN" sz="2000" b="0" dirty="0"/>
              <a:t>வயது </a:t>
            </a:r>
            <a:r>
              <a:rPr lang="ta-IN" sz="2000" b="0" dirty="0" err="1"/>
              <a:t>தம்பியும்</a:t>
            </a:r>
            <a:r>
              <a:rPr lang="ta-IN" sz="2000" b="0" dirty="0"/>
              <a:t> அவர்களின் அத்தை வீட்டில் </a:t>
            </a:r>
            <a:r>
              <a:rPr lang="ta-IN" sz="2000" b="0" dirty="0" err="1"/>
              <a:t>தங்கியிருக்கின்றனர்</a:t>
            </a:r>
            <a:r>
              <a:rPr lang="en-US" sz="2000" b="0" dirty="0"/>
              <a:t>. </a:t>
            </a:r>
            <a:r>
              <a:rPr lang="ta-IN" sz="2000" b="0" dirty="0"/>
              <a:t>குழந்தைகள் </a:t>
            </a:r>
            <a:r>
              <a:rPr lang="ta-IN" sz="2000" b="0" dirty="0" err="1"/>
              <a:t>தங்கியிருப்பதால்</a:t>
            </a:r>
            <a:r>
              <a:rPr lang="ta-IN" sz="2000" b="0" dirty="0"/>
              <a:t> நிறைய செலவு </a:t>
            </a:r>
            <a:r>
              <a:rPr lang="ta-IN" sz="2000" b="0" dirty="0" err="1"/>
              <a:t>ஆவதாக</a:t>
            </a:r>
            <a:r>
              <a:rPr lang="ta-IN" sz="2000" b="0" dirty="0"/>
              <a:t> அவர்களின் அத்தை </a:t>
            </a:r>
            <a:r>
              <a:rPr lang="ta-IN" sz="2000" b="0" dirty="0" err="1"/>
              <a:t>உங்க்களிடம்</a:t>
            </a:r>
            <a:r>
              <a:rPr lang="ta-IN" sz="2000" b="0" dirty="0"/>
              <a:t> தொடர்ந்து புகார் செய்து வருகிறார்</a:t>
            </a:r>
            <a:r>
              <a:rPr lang="en-US" sz="2000" b="0" dirty="0"/>
              <a:t>.</a:t>
            </a:r>
            <a:r>
              <a:rPr lang="en-IN" sz="2000" b="0" dirty="0"/>
              <a:t> </a:t>
            </a:r>
            <a:endParaRPr sz="2000" b="0" dirty="0">
              <a:ln w="3175">
                <a:noFill/>
              </a:ln>
              <a:latin typeface="Arial" panose="020B0604020202020204" pitchFamily="34" charset="0"/>
              <a:cs typeface="Arial" panose="020B0604020202020204" pitchFamily="34" charset="0"/>
            </a:endParaRPr>
          </a:p>
        </p:txBody>
      </p:sp>
      <p:sp>
        <p:nvSpPr>
          <p:cNvPr id="804" name="Rounded Rectangle"/>
          <p:cNvSpPr/>
          <p:nvPr/>
        </p:nvSpPr>
        <p:spPr>
          <a:xfrm>
            <a:off x="12932404" y="3581855"/>
            <a:ext cx="10428976" cy="8604137"/>
          </a:xfrm>
          <a:prstGeom prst="roundRect">
            <a:avLst>
              <a:gd name="adj" fmla="val 251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solidFill>
                <a:sysClr val="windowText" lastClr="000000"/>
              </a:solidFill>
              <a:latin typeface="Arial" panose="020B0604020202020204" pitchFamily="34" charset="0"/>
              <a:cs typeface="Arial" panose="020B0604020202020204" pitchFamily="34" charset="0"/>
            </a:endParaRPr>
          </a:p>
        </p:txBody>
      </p:sp>
      <p:sp>
        <p:nvSpPr>
          <p:cNvPr id="805" name="THE STIGMA"/>
          <p:cNvSpPr txBox="1"/>
          <p:nvPr/>
        </p:nvSpPr>
        <p:spPr>
          <a:xfrm>
            <a:off x="13172116" y="3611929"/>
            <a:ext cx="3582594" cy="721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914400">
              <a:lnSpc>
                <a:spcPct val="120000"/>
              </a:lnSpc>
              <a:defRPr sz="3500">
                <a:solidFill>
                  <a:srgbClr val="FFFFFF"/>
                </a:solidFill>
              </a:defRPr>
            </a:lvl1pPr>
          </a:lstStyle>
          <a:p>
            <a:r>
              <a:rPr lang="ta-IN" b="0" dirty="0">
                <a:solidFill>
                  <a:schemeClr val="tx1"/>
                </a:solidFill>
              </a:rPr>
              <a:t>களங்கம்</a:t>
            </a:r>
            <a:r>
              <a:rPr lang="en-US" b="0" dirty="0">
                <a:solidFill>
                  <a:schemeClr val="tx1"/>
                </a:solidFill>
              </a:rPr>
              <a:t>.</a:t>
            </a:r>
            <a:r>
              <a:rPr lang="en-IN"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sp>
        <p:nvSpPr>
          <p:cNvPr id="806" name="Rani has a seasonal cold, but her friend is scared that she may have the  coronavirus and is scared and asked her to stay away…"/>
          <p:cNvSpPr txBox="1"/>
          <p:nvPr/>
        </p:nvSpPr>
        <p:spPr>
          <a:xfrm>
            <a:off x="13172116" y="4475410"/>
            <a:ext cx="9344984" cy="7450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342900" lvl="0" indent="-342900" algn="l">
              <a:lnSpc>
                <a:spcPct val="150000"/>
              </a:lnSpc>
              <a:buFont typeface="Arial" panose="020B0604020202020204" pitchFamily="34" charset="0"/>
              <a:buChar char="•"/>
            </a:pPr>
            <a:r>
              <a:rPr lang="ta-IN" sz="2000" b="0" dirty="0" err="1"/>
              <a:t>பாபுலாலுக்கு</a:t>
            </a:r>
            <a:r>
              <a:rPr lang="ta-IN" sz="2000" b="0" dirty="0"/>
              <a:t> வெறும் சாதாரண </a:t>
            </a:r>
            <a:r>
              <a:rPr lang="ta-IN" sz="2000" b="0" dirty="0" err="1"/>
              <a:t>இருமல்தான்</a:t>
            </a:r>
            <a:r>
              <a:rPr lang="ta-IN" sz="2000" b="0" dirty="0"/>
              <a:t> உள்ளது</a:t>
            </a:r>
            <a:r>
              <a:rPr lang="en-US" sz="2000" b="0" dirty="0"/>
              <a:t>.  </a:t>
            </a:r>
            <a:r>
              <a:rPr lang="ta-IN" sz="2000" b="0" dirty="0" err="1"/>
              <a:t>ஆனால்வாடிக்கையாளர்களுக்கு</a:t>
            </a:r>
            <a:r>
              <a:rPr lang="ta-IN" sz="2000" b="0" dirty="0"/>
              <a:t> </a:t>
            </a:r>
            <a:r>
              <a:rPr lang="ta-IN" sz="2000" b="0" dirty="0" err="1"/>
              <a:t>முன்னால்இருமினால்</a:t>
            </a:r>
            <a:r>
              <a:rPr lang="en-US" sz="2000" b="0" dirty="0"/>
              <a:t>, </a:t>
            </a:r>
            <a:r>
              <a:rPr lang="ta-IN" sz="2000" b="0" dirty="0"/>
              <a:t>அவர்கள் தன் கடையை </a:t>
            </a:r>
            <a:r>
              <a:rPr lang="ta-IN" sz="2000" b="0" dirty="0" err="1"/>
              <a:t>விட்டுவேறு</a:t>
            </a:r>
            <a:r>
              <a:rPr lang="ta-IN" sz="2000" b="0" dirty="0"/>
              <a:t> </a:t>
            </a:r>
            <a:r>
              <a:rPr lang="ta-IN" sz="2000" b="0" dirty="0" err="1"/>
              <a:t>கடைக்கு</a:t>
            </a:r>
            <a:r>
              <a:rPr lang="ta-IN" sz="2000" b="0" dirty="0"/>
              <a:t> சென்று விடுவார்கள் என்ற அச்சம் காரணமாக</a:t>
            </a:r>
            <a:r>
              <a:rPr lang="en-US" sz="2000" b="0" dirty="0"/>
              <a:t>, </a:t>
            </a:r>
            <a:r>
              <a:rPr lang="ta-IN" sz="2000" b="0" dirty="0"/>
              <a:t>அவர் </a:t>
            </a:r>
            <a:r>
              <a:rPr lang="ta-IN" sz="2000" b="0" dirty="0" err="1"/>
              <a:t>இருமலை</a:t>
            </a:r>
            <a:r>
              <a:rPr lang="ta-IN" sz="2000" b="0" dirty="0"/>
              <a:t> சிரமப்பட்டு </a:t>
            </a:r>
            <a:r>
              <a:rPr lang="ta-IN" sz="2000" b="0" dirty="0" err="1"/>
              <a:t>கட்டுப்படுத்திக்</a:t>
            </a:r>
            <a:r>
              <a:rPr lang="ta-IN" sz="2000" b="0" dirty="0"/>
              <a:t> </a:t>
            </a:r>
            <a:r>
              <a:rPr lang="ta-IN" sz="2000" b="0" dirty="0" err="1"/>
              <a:t>கொள்கிறார்</a:t>
            </a:r>
            <a:r>
              <a:rPr lang="en-US" sz="2000" b="0" dirty="0"/>
              <a:t>. </a:t>
            </a:r>
            <a:endParaRPr lang="en-IN" sz="2000" b="0" dirty="0"/>
          </a:p>
          <a:p>
            <a:pPr marL="342900" lvl="0" indent="-342900" algn="l">
              <a:lnSpc>
                <a:spcPct val="150000"/>
              </a:lnSpc>
              <a:buFont typeface="Arial" panose="020B0604020202020204" pitchFamily="34" charset="0"/>
              <a:buChar char="•"/>
            </a:pPr>
            <a:r>
              <a:rPr lang="ta-IN" sz="2000" b="0" dirty="0"/>
              <a:t>தனிமையில் இருக்க</a:t>
            </a:r>
            <a:r>
              <a:rPr lang="en-US" sz="2000" b="0" dirty="0"/>
              <a:t>, </a:t>
            </a:r>
            <a:r>
              <a:rPr lang="ta-IN" sz="2000" b="0" dirty="0" err="1"/>
              <a:t>சுக்ராமுக்கு</a:t>
            </a:r>
            <a:r>
              <a:rPr lang="ta-IN" sz="2000" b="0" dirty="0"/>
              <a:t> குடும்ப ஆதரவு </a:t>
            </a:r>
            <a:r>
              <a:rPr lang="ta-IN" sz="2000" b="0" dirty="0" err="1"/>
              <a:t>தேவைப்படுகிறது</a:t>
            </a:r>
            <a:r>
              <a:rPr lang="en-US" sz="2000" b="0" dirty="0"/>
              <a:t>. </a:t>
            </a:r>
            <a:r>
              <a:rPr lang="ta-IN" sz="2000" b="0" dirty="0"/>
              <a:t>அனைவரும் சரியான </a:t>
            </a:r>
            <a:r>
              <a:rPr lang="ta-IN" sz="2000" b="0" dirty="0" err="1"/>
              <a:t>முன்னெச்சரிக்கைகளை</a:t>
            </a:r>
            <a:r>
              <a:rPr lang="ta-IN" sz="2000" b="0" dirty="0"/>
              <a:t> எடுத்துக்கொண்டால் தொற்றுநோய் பரவும் அபாயம் இருக்காது</a:t>
            </a:r>
            <a:r>
              <a:rPr lang="en-US" sz="2000" b="0" dirty="0"/>
              <a:t>. </a:t>
            </a:r>
            <a:endParaRPr lang="en-IN" sz="2000" b="0" dirty="0"/>
          </a:p>
          <a:p>
            <a:pPr marL="342900" lvl="0" indent="-342900" algn="l">
              <a:lnSpc>
                <a:spcPct val="150000"/>
              </a:lnSpc>
              <a:buFont typeface="Arial" panose="020B0604020202020204" pitchFamily="34" charset="0"/>
              <a:buChar char="•"/>
            </a:pPr>
            <a:r>
              <a:rPr lang="ta-IN" sz="2000" b="0" dirty="0" err="1"/>
              <a:t>ப்யுட்டி</a:t>
            </a:r>
            <a:r>
              <a:rPr lang="en-US" sz="2000" b="0" dirty="0"/>
              <a:t>-</a:t>
            </a:r>
            <a:r>
              <a:rPr lang="ta-IN" sz="2000" b="0" dirty="0" err="1"/>
              <a:t>க்கு</a:t>
            </a:r>
            <a:r>
              <a:rPr lang="ta-IN" sz="2000" b="0" dirty="0"/>
              <a:t> குளிர் </a:t>
            </a:r>
            <a:r>
              <a:rPr lang="en-US" sz="2000" b="0" dirty="0" err="1"/>
              <a:t>காலத்தில்</a:t>
            </a:r>
            <a:r>
              <a:rPr lang="en-US" sz="2000" b="0" dirty="0"/>
              <a:t> </a:t>
            </a:r>
            <a:r>
              <a:rPr lang="ta-IN" sz="2000" b="0" dirty="0"/>
              <a:t>உண்டாகும் சாதாரண </a:t>
            </a:r>
            <a:r>
              <a:rPr lang="ta-IN" sz="2000" b="0" dirty="0" err="1"/>
              <a:t>ஜலதோஷம்தான்</a:t>
            </a:r>
            <a:r>
              <a:rPr lang="ta-IN" sz="2000" b="0" dirty="0"/>
              <a:t> </a:t>
            </a:r>
            <a:r>
              <a:rPr lang="ta-IN" sz="2000" b="0" dirty="0" err="1"/>
              <a:t>வந்துள்ளது</a:t>
            </a:r>
            <a:r>
              <a:rPr lang="en-US" sz="2000" b="0" dirty="0"/>
              <a:t>.  </a:t>
            </a:r>
            <a:r>
              <a:rPr lang="ta-IN" sz="2000" b="0" dirty="0"/>
              <a:t>எனினும் அவரை வேலையை </a:t>
            </a:r>
            <a:r>
              <a:rPr lang="ta-IN" sz="2000" b="0" dirty="0" err="1"/>
              <a:t>விட்டுபோகுமாறு</a:t>
            </a:r>
            <a:r>
              <a:rPr lang="ta-IN" sz="2000" b="0" dirty="0"/>
              <a:t> அவரது </a:t>
            </a:r>
            <a:r>
              <a:rPr lang="ta-IN" sz="2000" b="0" dirty="0" err="1"/>
              <a:t>முதலாளிகள்கூறிவிட்டனர்</a:t>
            </a:r>
            <a:r>
              <a:rPr lang="en-US" sz="2000" b="0" dirty="0"/>
              <a:t>. </a:t>
            </a:r>
            <a:endParaRPr lang="en-IN" sz="2000" b="0" dirty="0"/>
          </a:p>
          <a:p>
            <a:pPr marL="342900" lvl="0" indent="-342900" algn="l">
              <a:lnSpc>
                <a:spcPct val="150000"/>
              </a:lnSpc>
              <a:buFont typeface="Arial" panose="020B0604020202020204" pitchFamily="34" charset="0"/>
              <a:buChar char="•"/>
            </a:pPr>
            <a:r>
              <a:rPr lang="ta-IN" sz="2000" b="0" dirty="0" err="1"/>
              <a:t>சுரலியும்</a:t>
            </a:r>
            <a:r>
              <a:rPr lang="en-US" sz="2000" b="0" dirty="0"/>
              <a:t>, </a:t>
            </a:r>
            <a:r>
              <a:rPr lang="ta-IN" sz="2000" b="0" dirty="0"/>
              <a:t>அவள் </a:t>
            </a:r>
            <a:r>
              <a:rPr lang="ta-IN" sz="2000" b="0" dirty="0" err="1"/>
              <a:t>தம்பியும்</a:t>
            </a:r>
            <a:r>
              <a:rPr lang="ta-IN" sz="2000" b="0" dirty="0"/>
              <a:t> </a:t>
            </a:r>
            <a:r>
              <a:rPr lang="ta-IN" sz="2000" b="0" dirty="0" err="1"/>
              <a:t>சிறுகுழந்தைகள்</a:t>
            </a:r>
            <a:r>
              <a:rPr lang="en-US" sz="2000" b="0" dirty="0"/>
              <a:t>. </a:t>
            </a:r>
            <a:r>
              <a:rPr lang="ta-IN" sz="2000" b="0" dirty="0"/>
              <a:t>அவர்களுக்கு ஆதரவு </a:t>
            </a:r>
            <a:r>
              <a:rPr lang="ta-IN" sz="2000" b="0" dirty="0" err="1"/>
              <a:t>தேவைப்படுகிறது</a:t>
            </a:r>
            <a:r>
              <a:rPr lang="ta-IN" sz="2000" b="0" dirty="0"/>
              <a:t> மற்றும் இத்தகைய நிகழ்வு </a:t>
            </a:r>
            <a:r>
              <a:rPr lang="ta-IN" sz="2000" b="0" dirty="0" err="1"/>
              <a:t>வருங்காலத்திலும்</a:t>
            </a:r>
            <a:r>
              <a:rPr lang="ta-IN" sz="2000" b="0" dirty="0"/>
              <a:t> கூட </a:t>
            </a:r>
            <a:r>
              <a:rPr lang="ta-IN" sz="2000" b="0" dirty="0" err="1"/>
              <a:t>மனஅழுத்தத்தை</a:t>
            </a:r>
            <a:r>
              <a:rPr lang="ta-IN" sz="2000" b="0" dirty="0"/>
              <a:t> உண்டாக்கலாம் </a:t>
            </a:r>
            <a:r>
              <a:rPr lang="en-US" sz="2000" b="0" dirty="0"/>
              <a:t>. </a:t>
            </a:r>
            <a:r>
              <a:rPr lang="ta-IN" sz="2000" b="0" dirty="0"/>
              <a:t>இத்தகைய சிரமமான சூழ்நிலையில்</a:t>
            </a:r>
            <a:r>
              <a:rPr lang="en-US" sz="2000" b="0" dirty="0"/>
              <a:t>, </a:t>
            </a:r>
            <a:r>
              <a:rPr lang="ta-IN" sz="2000" b="0" dirty="0"/>
              <a:t>குழந்தைகளுக்கு உதவ</a:t>
            </a:r>
            <a:r>
              <a:rPr lang="en-US" sz="2000" b="0" dirty="0"/>
              <a:t>,  </a:t>
            </a:r>
            <a:r>
              <a:rPr lang="ta-IN" sz="2000" b="0" dirty="0"/>
              <a:t>பொருத்தமான நடவடிக்கையை எடுக்கும் பொருட்டு</a:t>
            </a:r>
            <a:r>
              <a:rPr lang="en-US" sz="2000" b="0" dirty="0"/>
              <a:t>, CPC=</a:t>
            </a:r>
            <a:r>
              <a:rPr lang="ta-IN" sz="2000" b="0" dirty="0" err="1"/>
              <a:t>ஐஅணுகலாம்</a:t>
            </a:r>
            <a:r>
              <a:rPr lang="en-US" sz="2000" b="0" dirty="0"/>
              <a:t>.</a:t>
            </a:r>
            <a:endParaRPr sz="2000" b="0" dirty="0">
              <a:ln w="3175">
                <a:noFill/>
              </a:ln>
              <a:solidFill>
                <a:sysClr val="windowText" lastClr="000000">
                  <a:alpha val="76000"/>
                </a:sysClr>
              </a:solidFill>
              <a:latin typeface="Arial" panose="020B0604020202020204" pitchFamily="34" charset="0"/>
              <a:cs typeface="Arial" panose="020B0604020202020204" pitchFamily="34" charset="0"/>
            </a:endParaRPr>
          </a:p>
        </p:txBody>
      </p:sp>
      <p:pic>
        <p:nvPicPr>
          <p:cNvPr id="808"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700820" y="9816717"/>
            <a:ext cx="2690955" cy="2959707"/>
          </a:xfrm>
          <a:prstGeom prst="rect">
            <a:avLst/>
          </a:prstGeom>
          <a:ln w="12700">
            <a:miter lim="400000"/>
          </a:ln>
        </p:spPr>
      </p:pic>
      <p:grpSp>
        <p:nvGrpSpPr>
          <p:cNvPr id="2" name="Group 1">
            <a:extLst>
              <a:ext uri="{FF2B5EF4-FFF2-40B4-BE49-F238E27FC236}">
                <a16:creationId xmlns:a16="http://schemas.microsoft.com/office/drawing/2014/main" id="{9CA27C0F-5762-1845-A491-FD22551115AA}"/>
              </a:ext>
            </a:extLst>
          </p:cNvPr>
          <p:cNvGrpSpPr/>
          <p:nvPr/>
        </p:nvGrpSpPr>
        <p:grpSpPr>
          <a:xfrm>
            <a:off x="5980576" y="405682"/>
            <a:ext cx="12422848" cy="1223723"/>
            <a:chOff x="5980576" y="405682"/>
            <a:chExt cx="12422848" cy="1223723"/>
          </a:xfrm>
        </p:grpSpPr>
        <p:sp>
          <p:nvSpPr>
            <p:cNvPr id="809"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10" name="WHAT IS STIGMA"/>
            <p:cNvSpPr txBox="1"/>
            <p:nvPr/>
          </p:nvSpPr>
          <p:spPr>
            <a:xfrm>
              <a:off x="6450642" y="581527"/>
              <a:ext cx="11482716"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ta-IN" sz="5000" b="0" dirty="0" err="1"/>
                <a:t>களங்கத்தை</a:t>
              </a:r>
              <a:r>
                <a:rPr lang="ta-IN" sz="5000" b="0" dirty="0"/>
                <a:t> </a:t>
              </a:r>
              <a:r>
                <a:rPr lang="ta-IN" sz="5000" b="0" dirty="0" err="1"/>
                <a:t>உணர்கிறீர்களா</a:t>
              </a:r>
              <a:r>
                <a:rPr lang="en-US" sz="5000" b="0" dirty="0"/>
                <a:t>?</a:t>
              </a:r>
              <a:r>
                <a:rPr lang="en-IN" sz="5000" b="0" dirty="0"/>
                <a:t> </a:t>
              </a:r>
              <a:endParaRPr sz="5000" b="0" dirty="0">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96EF4B5D-C141-D54E-A2BA-FB203DA0CED8}"/>
              </a:ext>
            </a:extLst>
          </p:cNvPr>
          <p:cNvSpPr txBox="1"/>
          <p:nvPr/>
        </p:nvSpPr>
        <p:spPr>
          <a:xfrm>
            <a:off x="19444986" y="-2176242"/>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pic>
        <p:nvPicPr>
          <p:cNvPr id="807" name="Image" descr="Image"/>
          <p:cNvPicPr>
            <a:picLocks noChangeAspect="1"/>
          </p:cNvPicPr>
          <p:nvPr/>
        </p:nvPicPr>
        <p:blipFill>
          <a:blip r:embed="rId8"/>
          <a:stretch>
            <a:fillRect/>
          </a:stretch>
        </p:blipFill>
        <p:spPr>
          <a:xfrm>
            <a:off x="10674250" y="8413027"/>
            <a:ext cx="2558812" cy="5193816"/>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7"/>
                                        </p:tgtEl>
                                        <p:attrNameLst>
                                          <p:attrName>style.visibility</p:attrName>
                                        </p:attrNameLst>
                                      </p:cBhvr>
                                      <p:to>
                                        <p:strVal val="visible"/>
                                      </p:to>
                                    </p:set>
                                    <p:animEffect transition="in" filter="fade">
                                      <p:cBhvr>
                                        <p:cTn id="12" dur="500"/>
                                        <p:tgtEl>
                                          <p:spTgt spid="7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1">
                                            <p:bg/>
                                          </p:spTgt>
                                        </p:tgtEl>
                                        <p:attrNameLst>
                                          <p:attrName>style.visibility</p:attrName>
                                        </p:attrNameLst>
                                      </p:cBhvr>
                                      <p:to>
                                        <p:strVal val="visible"/>
                                      </p:to>
                                    </p:set>
                                    <p:animEffect transition="in" filter="fade">
                                      <p:cBhvr>
                                        <p:cTn id="17" dur="500"/>
                                        <p:tgtEl>
                                          <p:spTgt spid="80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1">
                                            <p:txEl>
                                              <p:pRg st="0" end="0"/>
                                            </p:txEl>
                                          </p:spTgt>
                                        </p:tgtEl>
                                        <p:attrNameLst>
                                          <p:attrName>style.visibility</p:attrName>
                                        </p:attrNameLst>
                                      </p:cBhvr>
                                      <p:to>
                                        <p:strVal val="visible"/>
                                      </p:to>
                                    </p:set>
                                    <p:animEffect transition="in" filter="fade">
                                      <p:cBhvr>
                                        <p:cTn id="22" dur="500"/>
                                        <p:tgtEl>
                                          <p:spTgt spid="80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01">
                                            <p:txEl>
                                              <p:pRg st="1" end="1"/>
                                            </p:txEl>
                                          </p:spTgt>
                                        </p:tgtEl>
                                        <p:attrNameLst>
                                          <p:attrName>style.visibility</p:attrName>
                                        </p:attrNameLst>
                                      </p:cBhvr>
                                      <p:to>
                                        <p:strVal val="visible"/>
                                      </p:to>
                                    </p:set>
                                    <p:animEffect transition="in" filter="fade">
                                      <p:cBhvr>
                                        <p:cTn id="27" dur="500"/>
                                        <p:tgtEl>
                                          <p:spTgt spid="80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1">
                                            <p:txEl>
                                              <p:pRg st="2" end="2"/>
                                            </p:txEl>
                                          </p:spTgt>
                                        </p:tgtEl>
                                        <p:attrNameLst>
                                          <p:attrName>style.visibility</p:attrName>
                                        </p:attrNameLst>
                                      </p:cBhvr>
                                      <p:to>
                                        <p:strVal val="visible"/>
                                      </p:to>
                                    </p:set>
                                    <p:animEffect transition="in" filter="fade">
                                      <p:cBhvr>
                                        <p:cTn id="32" dur="500"/>
                                        <p:tgtEl>
                                          <p:spTgt spid="80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01">
                                            <p:txEl>
                                              <p:pRg st="3" end="3"/>
                                            </p:txEl>
                                          </p:spTgt>
                                        </p:tgtEl>
                                        <p:attrNameLst>
                                          <p:attrName>style.visibility</p:attrName>
                                        </p:attrNameLst>
                                      </p:cBhvr>
                                      <p:to>
                                        <p:strVal val="visible"/>
                                      </p:to>
                                    </p:set>
                                    <p:animEffect transition="in" filter="fade">
                                      <p:cBhvr>
                                        <p:cTn id="37" dur="500"/>
                                        <p:tgtEl>
                                          <p:spTgt spid="801">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07"/>
                                        </p:tgtEl>
                                        <p:attrNameLst>
                                          <p:attrName>style.visibility</p:attrName>
                                        </p:attrNameLst>
                                      </p:cBhvr>
                                      <p:to>
                                        <p:strVal val="visible"/>
                                      </p:to>
                                    </p:set>
                                    <p:animEffect transition="in" filter="fade">
                                      <p:cBhvr>
                                        <p:cTn id="40" dur="500"/>
                                        <p:tgtEl>
                                          <p:spTgt spid="80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04"/>
                                        </p:tgtEl>
                                        <p:attrNameLst>
                                          <p:attrName>style.visibility</p:attrName>
                                        </p:attrNameLst>
                                      </p:cBhvr>
                                      <p:to>
                                        <p:strVal val="visible"/>
                                      </p:to>
                                    </p:set>
                                    <p:animEffect transition="in" filter="fade">
                                      <p:cBhvr>
                                        <p:cTn id="50" dur="500"/>
                                        <p:tgtEl>
                                          <p:spTgt spid="80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5"/>
                                        </p:tgtEl>
                                        <p:attrNameLst>
                                          <p:attrName>style.visibility</p:attrName>
                                        </p:attrNameLst>
                                      </p:cBhvr>
                                      <p:to>
                                        <p:strVal val="visible"/>
                                      </p:to>
                                    </p:set>
                                    <p:animEffect transition="in" filter="fade">
                                      <p:cBhvr>
                                        <p:cTn id="53" dur="500"/>
                                        <p:tgtEl>
                                          <p:spTgt spid="80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06">
                                            <p:bg/>
                                          </p:spTgt>
                                        </p:tgtEl>
                                        <p:attrNameLst>
                                          <p:attrName>style.visibility</p:attrName>
                                        </p:attrNameLst>
                                      </p:cBhvr>
                                      <p:to>
                                        <p:strVal val="visible"/>
                                      </p:to>
                                    </p:set>
                                    <p:animEffect transition="in" filter="fade">
                                      <p:cBhvr>
                                        <p:cTn id="58" dur="500"/>
                                        <p:tgtEl>
                                          <p:spTgt spid="806">
                                            <p:bg/>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6">
                                            <p:txEl>
                                              <p:pRg st="0" end="0"/>
                                            </p:txEl>
                                          </p:spTgt>
                                        </p:tgtEl>
                                        <p:attrNameLst>
                                          <p:attrName>style.visibility</p:attrName>
                                        </p:attrNameLst>
                                      </p:cBhvr>
                                      <p:to>
                                        <p:strVal val="visible"/>
                                      </p:to>
                                    </p:set>
                                    <p:animEffect transition="in" filter="fade">
                                      <p:cBhvr>
                                        <p:cTn id="63" dur="500"/>
                                        <p:tgtEl>
                                          <p:spTgt spid="80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06">
                                            <p:txEl>
                                              <p:pRg st="1" end="1"/>
                                            </p:txEl>
                                          </p:spTgt>
                                        </p:tgtEl>
                                        <p:attrNameLst>
                                          <p:attrName>style.visibility</p:attrName>
                                        </p:attrNameLst>
                                      </p:cBhvr>
                                      <p:to>
                                        <p:strVal val="visible"/>
                                      </p:to>
                                    </p:set>
                                    <p:animEffect transition="in" filter="fade">
                                      <p:cBhvr>
                                        <p:cTn id="68" dur="500"/>
                                        <p:tgtEl>
                                          <p:spTgt spid="80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06">
                                            <p:txEl>
                                              <p:pRg st="2" end="2"/>
                                            </p:txEl>
                                          </p:spTgt>
                                        </p:tgtEl>
                                        <p:attrNameLst>
                                          <p:attrName>style.visibility</p:attrName>
                                        </p:attrNameLst>
                                      </p:cBhvr>
                                      <p:to>
                                        <p:strVal val="visible"/>
                                      </p:to>
                                    </p:set>
                                    <p:animEffect transition="in" filter="fade">
                                      <p:cBhvr>
                                        <p:cTn id="73" dur="500"/>
                                        <p:tgtEl>
                                          <p:spTgt spid="806">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06">
                                            <p:txEl>
                                              <p:pRg st="3" end="3"/>
                                            </p:txEl>
                                          </p:spTgt>
                                        </p:tgtEl>
                                        <p:attrNameLst>
                                          <p:attrName>style.visibility</p:attrName>
                                        </p:attrNameLst>
                                      </p:cBhvr>
                                      <p:to>
                                        <p:strVal val="visible"/>
                                      </p:to>
                                    </p:set>
                                    <p:animEffect transition="in" filter="fade">
                                      <p:cBhvr>
                                        <p:cTn id="78" dur="500"/>
                                        <p:tgtEl>
                                          <p:spTgt spid="806">
                                            <p:txEl>
                                              <p:pRg st="3" end="3"/>
                                            </p:txEl>
                                          </p:spTgt>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808"/>
                                        </p:tgtEl>
                                        <p:attrNameLst>
                                          <p:attrName>style.visibility</p:attrName>
                                        </p:attrNameLst>
                                      </p:cBhvr>
                                      <p:to>
                                        <p:strVal val="visible"/>
                                      </p:to>
                                    </p:set>
                                    <p:animEffect transition="in" filter="fade">
                                      <p:cBhvr>
                                        <p:cTn id="82" dur="500"/>
                                        <p:tgtEl>
                                          <p:spTgt spid="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p:bldP spid="801" grpId="0" uiExpand="1" build="p" bldLvl="2" animBg="1"/>
      <p:bldP spid="804" grpId="0" animBg="1"/>
      <p:bldP spid="805" grpId="0" animBg="1"/>
      <p:bldP spid="806"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1" name="Group"/>
          <p:cNvGrpSpPr/>
          <p:nvPr/>
        </p:nvGrpSpPr>
        <p:grpSpPr>
          <a:xfrm>
            <a:off x="300010" y="12315300"/>
            <a:ext cx="4601210" cy="995767"/>
            <a:chOff x="0" y="0"/>
            <a:chExt cx="4601208" cy="995765"/>
          </a:xfrm>
        </p:grpSpPr>
        <p:pic>
          <p:nvPicPr>
            <p:cNvPr id="8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24" name="Group"/>
          <p:cNvGrpSpPr/>
          <p:nvPr/>
        </p:nvGrpSpPr>
        <p:grpSpPr>
          <a:xfrm>
            <a:off x="23097931" y="13055998"/>
            <a:ext cx="2098870" cy="1540535"/>
            <a:chOff x="0" y="2516"/>
            <a:chExt cx="2098868" cy="1540533"/>
          </a:xfrm>
        </p:grpSpPr>
        <p:sp>
          <p:nvSpPr>
            <p:cNvPr id="822" name="2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8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 name="Group 2">
            <a:extLst>
              <a:ext uri="{FF2B5EF4-FFF2-40B4-BE49-F238E27FC236}">
                <a16:creationId xmlns:a16="http://schemas.microsoft.com/office/drawing/2014/main" id="{951A6CD0-CF4F-F749-83E1-9094EA5D3B20}"/>
              </a:ext>
            </a:extLst>
          </p:cNvPr>
          <p:cNvGrpSpPr/>
          <p:nvPr/>
        </p:nvGrpSpPr>
        <p:grpSpPr>
          <a:xfrm>
            <a:off x="1227893" y="3237480"/>
            <a:ext cx="5855086" cy="6764096"/>
            <a:chOff x="1227893" y="3237480"/>
            <a:chExt cx="5855086" cy="6764096"/>
          </a:xfrm>
        </p:grpSpPr>
        <p:pic>
          <p:nvPicPr>
            <p:cNvPr id="812" name="Image" descr="Image"/>
            <p:cNvPicPr>
              <a:picLocks noChangeAspect="1"/>
            </p:cNvPicPr>
            <p:nvPr/>
          </p:nvPicPr>
          <p:blipFill>
            <a:blip r:embed="rId7"/>
            <a:stretch>
              <a:fillRect/>
            </a:stretch>
          </p:blipFill>
          <p:spPr>
            <a:xfrm>
              <a:off x="1812372" y="3237480"/>
              <a:ext cx="4686129" cy="5117829"/>
            </a:xfrm>
            <a:prstGeom prst="rect">
              <a:avLst/>
            </a:prstGeom>
            <a:ln w="12700">
              <a:miter lim="400000"/>
            </a:ln>
          </p:spPr>
        </p:pic>
        <p:sp>
          <p:nvSpPr>
            <p:cNvPr id="813" name="Rounded Rectangle"/>
            <p:cNvSpPr/>
            <p:nvPr/>
          </p:nvSpPr>
          <p:spPr>
            <a:xfrm>
              <a:off x="1227893" y="7894873"/>
              <a:ext cx="5855086" cy="2106703"/>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5" name="Makes people hide…"/>
            <p:cNvSpPr txBox="1"/>
            <p:nvPr/>
          </p:nvSpPr>
          <p:spPr>
            <a:xfrm>
              <a:off x="1604931" y="8250598"/>
              <a:ext cx="5119527"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800" cap="all"/>
              </a:pPr>
              <a:r>
                <a:rPr lang="ta-IN" sz="2800" b="0" cap="all" dirty="0"/>
                <a:t>மக்கள் தங்கள் </a:t>
              </a:r>
              <a:endParaRPr lang="en-US" sz="2800" b="0" cap="all" dirty="0"/>
            </a:p>
            <a:p>
              <a:pPr>
                <a:defRPr sz="2800" cap="all"/>
              </a:pPr>
              <a:r>
                <a:rPr lang="ta-IN" sz="2800" b="0" cap="all" dirty="0"/>
                <a:t>பிரச்சினைகளை</a:t>
              </a:r>
              <a:endParaRPr lang="en-US" sz="2800" b="0" cap="all" dirty="0"/>
            </a:p>
            <a:p>
              <a:pPr>
                <a:defRPr sz="2800" cap="all"/>
              </a:pPr>
              <a:r>
                <a:rPr lang="ta-IN" sz="2800" b="0" cap="all" dirty="0"/>
                <a:t> </a:t>
              </a:r>
              <a:r>
                <a:rPr lang="ta-IN" sz="2800" b="0" cap="all" dirty="0" err="1"/>
                <a:t>மறைக்கச்</a:t>
              </a:r>
              <a:r>
                <a:rPr lang="ta-IN" sz="2800" b="0" cap="all" dirty="0"/>
                <a:t> செய்யும்</a:t>
              </a:r>
              <a:r>
                <a:rPr lang="en-US" sz="2800" b="0" cap="all" dirty="0"/>
                <a:t>.</a:t>
              </a:r>
              <a:r>
                <a:rPr lang="en-IN" b="0" dirty="0"/>
                <a:t> </a:t>
              </a:r>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00032E6D-4934-574B-9BCD-14BAC59AB2E0}"/>
              </a:ext>
            </a:extLst>
          </p:cNvPr>
          <p:cNvGrpSpPr/>
          <p:nvPr/>
        </p:nvGrpSpPr>
        <p:grpSpPr>
          <a:xfrm>
            <a:off x="9029700" y="3857247"/>
            <a:ext cx="6188529" cy="8304754"/>
            <a:chOff x="9029700" y="3857247"/>
            <a:chExt cx="6188529" cy="8304754"/>
          </a:xfrm>
        </p:grpSpPr>
        <p:sp>
          <p:nvSpPr>
            <p:cNvPr id="814" name="Rounded Rectangle"/>
            <p:cNvSpPr/>
            <p:nvPr/>
          </p:nvSpPr>
          <p:spPr>
            <a:xfrm>
              <a:off x="9029700" y="9878786"/>
              <a:ext cx="6188529" cy="2283215"/>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26" name="Keeps people away…"/>
            <p:cNvSpPr txBox="1"/>
            <p:nvPr/>
          </p:nvSpPr>
          <p:spPr>
            <a:xfrm>
              <a:off x="9221547" y="10195580"/>
              <a:ext cx="5855086" cy="182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spcBef>
                  <a:spcPts val="1200"/>
                </a:spcBef>
                <a:defRPr sz="2800" cap="all">
                  <a:solidFill>
                    <a:srgbClr val="FFFFFF"/>
                  </a:solidFill>
                </a:defRPr>
              </a:pPr>
              <a:r>
                <a:rPr lang="ta-IN" sz="2800" b="0" cap="all" dirty="0" err="1">
                  <a:solidFill>
                    <a:schemeClr val="tx1"/>
                  </a:solidFill>
                </a:rPr>
                <a:t>சுகாதார</a:t>
              </a:r>
              <a:r>
                <a:rPr lang="ta-IN" sz="2800" b="0" cap="all" dirty="0">
                  <a:solidFill>
                    <a:schemeClr val="tx1"/>
                  </a:solidFill>
                </a:rPr>
                <a:t> சேவைகளை அணுகி</a:t>
              </a:r>
              <a:r>
                <a:rPr lang="en-US" sz="2800" b="0" cap="all" dirty="0">
                  <a:solidFill>
                    <a:schemeClr val="tx1"/>
                  </a:solidFill>
                </a:rPr>
                <a:t>, </a:t>
              </a:r>
              <a:r>
                <a:rPr lang="ta-IN" sz="2800" b="0" cap="all" dirty="0">
                  <a:solidFill>
                    <a:schemeClr val="tx1"/>
                  </a:solidFill>
                </a:rPr>
                <a:t>உதவியை </a:t>
              </a:r>
              <a:r>
                <a:rPr lang="ta-IN" sz="2800" b="0" cap="all" dirty="0" err="1">
                  <a:solidFill>
                    <a:schemeClr val="tx1"/>
                  </a:solidFill>
                </a:rPr>
                <a:t>நாடுவதிலிருந்து</a:t>
              </a:r>
              <a:r>
                <a:rPr lang="ta-IN" sz="2800" b="0" cap="all" dirty="0">
                  <a:solidFill>
                    <a:schemeClr val="tx1"/>
                  </a:solidFill>
                </a:rPr>
                <a:t> </a:t>
              </a:r>
              <a:r>
                <a:rPr lang="ta-IN" sz="2800" b="0" cap="all" dirty="0" err="1">
                  <a:solidFill>
                    <a:schemeClr val="tx1"/>
                  </a:solidFill>
                </a:rPr>
                <a:t>மக்களை</a:t>
              </a:r>
              <a:r>
                <a:rPr lang="ta-IN" sz="2800" b="0" cap="all" dirty="0">
                  <a:solidFill>
                    <a:schemeClr val="tx1"/>
                  </a:solidFill>
                </a:rPr>
                <a:t> </a:t>
              </a:r>
              <a:r>
                <a:rPr lang="ta-IN" sz="2800" b="0" cap="all" dirty="0" err="1">
                  <a:solidFill>
                    <a:schemeClr val="tx1"/>
                  </a:solidFill>
                </a:rPr>
                <a:t>விலகியிருக்க</a:t>
              </a:r>
              <a:r>
                <a:rPr lang="ta-IN" sz="2800" b="0" cap="all" dirty="0">
                  <a:solidFill>
                    <a:schemeClr val="tx1"/>
                  </a:solidFill>
                </a:rPr>
                <a:t> செய்யும்</a:t>
              </a:r>
              <a:r>
                <a:rPr lang="en-US" sz="2800" b="0" cap="all" dirty="0">
                  <a:solidFill>
                    <a:schemeClr val="tx1"/>
                  </a:solidFill>
                </a:rPr>
                <a:t>.</a:t>
              </a:r>
              <a:r>
                <a:rPr lang="en-IN" sz="2800" b="0" cap="all"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pic>
          <p:nvPicPr>
            <p:cNvPr id="828" name="Image" descr="Image"/>
            <p:cNvPicPr>
              <a:picLocks noChangeAspect="1"/>
            </p:cNvPicPr>
            <p:nvPr/>
          </p:nvPicPr>
          <p:blipFill>
            <a:blip r:embed="rId8"/>
            <a:stretch>
              <a:fillRect/>
            </a:stretch>
          </p:blipFill>
          <p:spPr>
            <a:xfrm>
              <a:off x="9858112" y="3857247"/>
              <a:ext cx="4480712" cy="5524562"/>
            </a:xfrm>
            <a:prstGeom prst="rect">
              <a:avLst/>
            </a:prstGeom>
            <a:ln w="12700">
              <a:miter lim="400000"/>
            </a:ln>
          </p:spPr>
        </p:pic>
      </p:grpSp>
      <p:grpSp>
        <p:nvGrpSpPr>
          <p:cNvPr id="5" name="Group 4">
            <a:extLst>
              <a:ext uri="{FF2B5EF4-FFF2-40B4-BE49-F238E27FC236}">
                <a16:creationId xmlns:a16="http://schemas.microsoft.com/office/drawing/2014/main" id="{9AB75D79-7BE1-0340-A439-7B1C0B276057}"/>
              </a:ext>
            </a:extLst>
          </p:cNvPr>
          <p:cNvGrpSpPr/>
          <p:nvPr/>
        </p:nvGrpSpPr>
        <p:grpSpPr>
          <a:xfrm>
            <a:off x="16736786" y="7428425"/>
            <a:ext cx="6629399" cy="3087175"/>
            <a:chOff x="16736786" y="7428425"/>
            <a:chExt cx="6629399" cy="3087175"/>
          </a:xfrm>
        </p:grpSpPr>
        <p:sp>
          <p:nvSpPr>
            <p:cNvPr id="815" name="Rounded Rectangle"/>
            <p:cNvSpPr/>
            <p:nvPr/>
          </p:nvSpPr>
          <p:spPr>
            <a:xfrm>
              <a:off x="16736786" y="7428425"/>
              <a:ext cx="6629399" cy="3087175"/>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7" name="Discourages them &amp;…"/>
            <p:cNvSpPr txBox="1"/>
            <p:nvPr/>
          </p:nvSpPr>
          <p:spPr>
            <a:xfrm>
              <a:off x="16962743" y="7628054"/>
              <a:ext cx="6177484" cy="2687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800" cap="all"/>
              </a:pPr>
              <a:r>
                <a:rPr lang="ta-IN" sz="2800" b="0" cap="all" dirty="0"/>
                <a:t>ஆரோக்கியமான </a:t>
              </a:r>
              <a:r>
                <a:rPr lang="ta-IN" sz="2800" b="0" cap="all" dirty="0" err="1"/>
                <a:t>பழக்கங்களை</a:t>
              </a:r>
              <a:r>
                <a:rPr lang="ta-IN" sz="2800" b="0" cap="all" dirty="0"/>
                <a:t> </a:t>
              </a:r>
              <a:endParaRPr lang="en-US" sz="2800" b="0" cap="all" dirty="0"/>
            </a:p>
            <a:p>
              <a:pPr>
                <a:defRPr sz="2800" cap="all"/>
              </a:pPr>
              <a:r>
                <a:rPr lang="ta-IN" sz="2800" b="0" cap="all" dirty="0" err="1"/>
                <a:t>மேற்கொள்வதிலிருந்து</a:t>
              </a:r>
              <a:r>
                <a:rPr lang="ta-IN" sz="2800" b="0" cap="all" dirty="0"/>
                <a:t> அவர்களை </a:t>
              </a:r>
              <a:endParaRPr lang="en-US" sz="2800" b="0" cap="all" dirty="0"/>
            </a:p>
            <a:p>
              <a:pPr>
                <a:defRPr sz="2800" cap="all"/>
              </a:pPr>
              <a:r>
                <a:rPr lang="ta-IN" sz="2800" b="0" cap="all" dirty="0" err="1"/>
                <a:t>அதைரியப்படுத்துகிறது</a:t>
              </a:r>
              <a:r>
                <a:rPr lang="ta-IN" sz="2800" b="0" cap="all" dirty="0"/>
                <a:t> மற்றும் </a:t>
              </a:r>
              <a:endParaRPr lang="en-US" sz="2800" b="0" cap="all" dirty="0"/>
            </a:p>
            <a:p>
              <a:pPr>
                <a:defRPr sz="2800" cap="all"/>
              </a:pPr>
              <a:r>
                <a:rPr lang="ta-IN" sz="2800" b="0" cap="all" dirty="0"/>
                <a:t>சில நேரங்களில் </a:t>
              </a:r>
              <a:r>
                <a:rPr lang="ta-IN" sz="2800" b="0" cap="all" dirty="0" err="1"/>
                <a:t>தடுக்கவும்</a:t>
              </a:r>
              <a:r>
                <a:rPr lang="ta-IN" sz="2800" b="0" cap="all" dirty="0"/>
                <a:t> செய்கிறது</a:t>
              </a:r>
              <a:r>
                <a:rPr lang="en-US" sz="2800" b="0" cap="all" dirty="0"/>
                <a:t>. </a:t>
              </a:r>
              <a:endParaRPr sz="2800"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891C3797-DDE4-7549-9BF2-99A7E4B07E77}"/>
              </a:ext>
            </a:extLst>
          </p:cNvPr>
          <p:cNvGrpSpPr/>
          <p:nvPr/>
        </p:nvGrpSpPr>
        <p:grpSpPr>
          <a:xfrm>
            <a:off x="5589686" y="1082417"/>
            <a:ext cx="13204628" cy="1223723"/>
            <a:chOff x="5589686" y="405045"/>
            <a:chExt cx="13204628" cy="1223723"/>
          </a:xfrm>
        </p:grpSpPr>
        <p:sp>
          <p:nvSpPr>
            <p:cNvPr id="830"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31" name="WHAT IS STIGMA"/>
            <p:cNvSpPr txBox="1"/>
            <p:nvPr/>
          </p:nvSpPr>
          <p:spPr>
            <a:xfrm>
              <a:off x="5918969" y="580890"/>
              <a:ext cx="12546061"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ta-IN" sz="5000" b="0" dirty="0">
                  <a:solidFill>
                    <a:schemeClr val="tx1"/>
                  </a:solidFill>
                </a:rPr>
                <a:t>களங்கம் என்ன செய்யும்</a:t>
              </a:r>
              <a:r>
                <a:rPr lang="en-US" sz="5000" b="0" dirty="0">
                  <a:solidFill>
                    <a:schemeClr val="tx1"/>
                  </a:solidFill>
                </a:rPr>
                <a:t>?</a:t>
              </a:r>
              <a:r>
                <a:rPr lang="en-IN" sz="5000" b="0" dirty="0">
                  <a:solidFill>
                    <a:schemeClr val="tx1"/>
                  </a:solidFill>
                </a:rPr>
                <a:t> </a:t>
              </a:r>
              <a:endParaRPr sz="5000" b="0" dirty="0">
                <a:solidFill>
                  <a:schemeClr val="tx1"/>
                </a:solidFill>
                <a:latin typeface="Arial" panose="020B0604020202020204" pitchFamily="34" charset="0"/>
                <a:cs typeface="Arial" panose="020B0604020202020204" pitchFamily="34" charset="0"/>
              </a:endParaRPr>
            </a:p>
          </p:txBody>
        </p:sp>
      </p:grpSp>
      <p:pic>
        <p:nvPicPr>
          <p:cNvPr id="26" name="Image" descr="Image">
            <a:extLst>
              <a:ext uri="{FF2B5EF4-FFF2-40B4-BE49-F238E27FC236}">
                <a16:creationId xmlns:a16="http://schemas.microsoft.com/office/drawing/2014/main" id="{BFCAFEE3-132C-A444-A0EC-8E526FCE69FE}"/>
              </a:ext>
            </a:extLst>
          </p:cNvPr>
          <p:cNvPicPr>
            <a:picLocks noChangeAspect="1"/>
          </p:cNvPicPr>
          <p:nvPr/>
        </p:nvPicPr>
        <p:blipFill>
          <a:blip r:embed="rId9"/>
          <a:stretch>
            <a:fillRect/>
          </a:stretch>
        </p:blipFill>
        <p:spPr>
          <a:xfrm>
            <a:off x="18238741" y="4360929"/>
            <a:ext cx="2959544" cy="2920395"/>
          </a:xfrm>
          <a:prstGeom prst="rect">
            <a:avLst/>
          </a:prstGeom>
          <a:ln w="12700" cap="flat">
            <a:noFill/>
            <a:miter lim="400000"/>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ppt_x"/>
                                          </p:val>
                                        </p:tav>
                                        <p:tav tm="100000">
                                          <p:val>
                                            <p:strVal val="#ppt_x"/>
                                          </p:val>
                                        </p:tav>
                                      </p:tavLst>
                                    </p:anim>
                                    <p:anim calcmode="lin" valueType="num">
                                      <p:cBhvr additive="base">
                                        <p:cTn id="19"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2000" fill="hold"/>
                                        <p:tgtEl>
                                          <p:spTgt spid="5"/>
                                        </p:tgtEl>
                                        <p:attrNameLst>
                                          <p:attrName>ppt_x</p:attrName>
                                        </p:attrNameLst>
                                      </p:cBhvr>
                                      <p:tavLst>
                                        <p:tav tm="0">
                                          <p:val>
                                            <p:strVal val="1+#ppt_w/2"/>
                                          </p:val>
                                        </p:tav>
                                        <p:tav tm="100000">
                                          <p:val>
                                            <p:strVal val="#ppt_x"/>
                                          </p:val>
                                        </p:tav>
                                      </p:tavLst>
                                    </p:anim>
                                    <p:anim calcmode="lin" valueType="num">
                                      <p:cBhvr additive="base">
                                        <p:cTn id="25"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p:cNvGrpSpPr/>
          <p:nvPr/>
        </p:nvGrpSpPr>
        <p:grpSpPr>
          <a:xfrm>
            <a:off x="-25400" y="4735412"/>
            <a:ext cx="24434800" cy="4245176"/>
            <a:chOff x="0" y="0"/>
            <a:chExt cx="24434800" cy="4245174"/>
          </a:xfrm>
        </p:grpSpPr>
        <p:sp>
          <p:nvSpPr>
            <p:cNvPr id="192"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93" name="NOVEL CORONA VIRUS - COVID-19"/>
            <p:cNvSpPr txBox="1"/>
            <p:nvPr/>
          </p:nvSpPr>
          <p:spPr>
            <a:xfrm>
              <a:off x="8741273" y="2529168"/>
              <a:ext cx="11894282" cy="487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pPr algn="l" fontAlgn="t"/>
              <a:r>
                <a:rPr lang="ta-IN" sz="2500" b="0" dirty="0" err="1"/>
                <a:t>பதிலுக்கான</a:t>
              </a:r>
              <a:r>
                <a:rPr lang="ta-IN" sz="2500" b="0" dirty="0"/>
                <a:t> தகவல் தொடர்பு மற்றும் கட்டுப்படுத்தும் நடவடிக்கைகள்</a:t>
              </a:r>
              <a:endParaRPr lang="en-IN" sz="2500" b="0" dirty="0"/>
            </a:p>
          </p:txBody>
        </p:sp>
        <p:sp>
          <p:nvSpPr>
            <p:cNvPr id="194" name="Line"/>
            <p:cNvSpPr/>
            <p:nvPr/>
          </p:nvSpPr>
          <p:spPr>
            <a:xfrm>
              <a:off x="8860606" y="2504427"/>
              <a:ext cx="11526523" cy="2474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95" name="SESSION 1"/>
            <p:cNvSpPr txBox="1"/>
            <p:nvPr/>
          </p:nvSpPr>
          <p:spPr>
            <a:xfrm>
              <a:off x="8741273" y="820366"/>
              <a:ext cx="6115456"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pPr lvl="0" algn="l">
                <a:defRPr/>
              </a:pPr>
              <a:r>
                <a:rPr lang="ta-IN" b="0" dirty="0"/>
                <a:t>அமர்வு</a:t>
              </a:r>
              <a:r>
                <a:rPr kumimoji="0" sz="10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rPr>
                <a:t> 1</a:t>
              </a:r>
            </a:p>
          </p:txBody>
        </p:sp>
      </p:grpSp>
      <p:pic>
        <p:nvPicPr>
          <p:cNvPr id="197" name="Image" descr="Image"/>
          <p:cNvPicPr>
            <a:picLocks noChangeAspect="1"/>
          </p:cNvPicPr>
          <p:nvPr/>
        </p:nvPicPr>
        <p:blipFill>
          <a:blip r:embed="rId2"/>
          <a:stretch>
            <a:fillRect/>
          </a:stretch>
        </p:blipFill>
        <p:spPr>
          <a:xfrm>
            <a:off x="4977946" y="1459231"/>
            <a:ext cx="3183991" cy="10046542"/>
          </a:xfrm>
          <a:prstGeom prst="rect">
            <a:avLst/>
          </a:prstGeom>
          <a:ln w="12700">
            <a:miter lim="400000"/>
          </a:ln>
          <a:effectLst>
            <a:outerShdw blurRad="63500" dist="25400" dir="5400000" rotWithShape="0">
              <a:srgbClr val="000000">
                <a:alpha val="50000"/>
              </a:srgbClr>
            </a:outerShdw>
          </a:effectLst>
        </p:spPr>
      </p:pic>
      <p:grpSp>
        <p:nvGrpSpPr>
          <p:cNvPr id="200" name="Group"/>
          <p:cNvGrpSpPr/>
          <p:nvPr/>
        </p:nvGrpSpPr>
        <p:grpSpPr>
          <a:xfrm>
            <a:off x="23097931" y="13055998"/>
            <a:ext cx="2098870" cy="1540535"/>
            <a:chOff x="0" y="2516"/>
            <a:chExt cx="2098868" cy="1540533"/>
          </a:xfrm>
        </p:grpSpPr>
        <p:sp>
          <p:nvSpPr>
            <p:cNvPr id="198" name="03"/>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03</a:t>
              </a:r>
            </a:p>
          </p:txBody>
        </p:sp>
        <p:pic>
          <p:nvPicPr>
            <p:cNvPr id="19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206" name="Group"/>
          <p:cNvGrpSpPr/>
          <p:nvPr/>
        </p:nvGrpSpPr>
        <p:grpSpPr>
          <a:xfrm>
            <a:off x="300010" y="12315300"/>
            <a:ext cx="4601210" cy="995767"/>
            <a:chOff x="0" y="0"/>
            <a:chExt cx="4601208" cy="995765"/>
          </a:xfrm>
        </p:grpSpPr>
        <p:pic>
          <p:nvPicPr>
            <p:cNvPr id="201"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02"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2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205"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477774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blinds(horizontal)">
                                      <p:cBhvr>
                                        <p:cTn id="7" dur="1000"/>
                                        <p:tgtEl>
                                          <p:spTgt spid="196"/>
                                        </p:tgtEl>
                                      </p:cBhvr>
                                    </p:animEffect>
                                  </p:childTnLst>
                                </p:cTn>
                              </p:par>
                              <p:par>
                                <p:cTn id="8" presetID="9"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dissolve">
                                      <p:cBhvr>
                                        <p:cTn id="10"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8" name="Group"/>
          <p:cNvGrpSpPr/>
          <p:nvPr/>
        </p:nvGrpSpPr>
        <p:grpSpPr>
          <a:xfrm>
            <a:off x="300010" y="12315300"/>
            <a:ext cx="4601210" cy="995767"/>
            <a:chOff x="0" y="0"/>
            <a:chExt cx="4601208" cy="995765"/>
          </a:xfrm>
        </p:grpSpPr>
        <p:pic>
          <p:nvPicPr>
            <p:cNvPr id="83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3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3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3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3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42" name="Group"/>
          <p:cNvGrpSpPr/>
          <p:nvPr/>
        </p:nvGrpSpPr>
        <p:grpSpPr>
          <a:xfrm>
            <a:off x="23097931" y="13055998"/>
            <a:ext cx="2098870" cy="1540535"/>
            <a:chOff x="0" y="2516"/>
            <a:chExt cx="2098868" cy="1540533"/>
          </a:xfrm>
        </p:grpSpPr>
        <p:sp>
          <p:nvSpPr>
            <p:cNvPr id="840" name="2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30</a:t>
              </a:r>
              <a:endParaRPr dirty="0">
                <a:latin typeface="Arial" panose="020B0604020202020204" pitchFamily="34" charset="0"/>
                <a:cs typeface="Arial" panose="020B0604020202020204" pitchFamily="34" charset="0"/>
              </a:endParaRPr>
            </a:p>
          </p:txBody>
        </p:sp>
        <p:pic>
          <p:nvPicPr>
            <p:cNvPr id="84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pic>
        <p:nvPicPr>
          <p:cNvPr id="846" name="Image" descr="Image"/>
          <p:cNvPicPr>
            <a:picLocks noChangeAspect="1"/>
          </p:cNvPicPr>
          <p:nvPr/>
        </p:nvPicPr>
        <p:blipFill>
          <a:blip r:embed="rId7"/>
          <a:stretch>
            <a:fillRect/>
          </a:stretch>
        </p:blipFill>
        <p:spPr>
          <a:xfrm>
            <a:off x="20900664" y="118932"/>
            <a:ext cx="3266864" cy="4203356"/>
          </a:xfrm>
          <a:prstGeom prst="rect">
            <a:avLst/>
          </a:prstGeom>
          <a:ln w="12700">
            <a:miter lim="400000"/>
          </a:ln>
        </p:spPr>
      </p:pic>
      <p:sp>
        <p:nvSpPr>
          <p:cNvPr id="839" name="Rounded Rectangle"/>
          <p:cNvSpPr/>
          <p:nvPr/>
        </p:nvSpPr>
        <p:spPr>
          <a:xfrm>
            <a:off x="1604931" y="1989971"/>
            <a:ext cx="21157096" cy="9733943"/>
          </a:xfrm>
          <a:prstGeom prst="roundRect">
            <a:avLst>
              <a:gd name="adj" fmla="val 430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600" b="0" dirty="0">
              <a:solidFill>
                <a:sysClr val="windowText" lastClr="000000"/>
              </a:solidFill>
              <a:latin typeface="Arial" panose="020B0604020202020204" pitchFamily="34" charset="0"/>
              <a:cs typeface="Arial" panose="020B0604020202020204" pitchFamily="34" charset="0"/>
            </a:endParaRPr>
          </a:p>
        </p:txBody>
      </p:sp>
      <p:sp>
        <p:nvSpPr>
          <p:cNvPr id="845" name="As a health worker, you can:…"/>
          <p:cNvSpPr txBox="1"/>
          <p:nvPr/>
        </p:nvSpPr>
        <p:spPr>
          <a:xfrm>
            <a:off x="2108683" y="2742179"/>
            <a:ext cx="19994670" cy="8566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ta-IN" sz="2500" b="0" dirty="0"/>
              <a:t>ஒரு </a:t>
            </a:r>
            <a:r>
              <a:rPr lang="ta-IN" sz="2500" b="0" dirty="0" err="1"/>
              <a:t>சுகாதார</a:t>
            </a:r>
            <a:r>
              <a:rPr lang="ta-IN" sz="2500" b="0" dirty="0"/>
              <a:t> </a:t>
            </a:r>
            <a:r>
              <a:rPr lang="ta-IN" sz="2500" b="0" dirty="0" err="1"/>
              <a:t>ஊழியராக</a:t>
            </a:r>
            <a:r>
              <a:rPr lang="en-US" sz="2500" b="0" dirty="0"/>
              <a:t>, </a:t>
            </a:r>
            <a:r>
              <a:rPr lang="ta-IN" sz="2500" b="0" dirty="0"/>
              <a:t>நீங்கள்</a:t>
            </a:r>
            <a:r>
              <a:rPr lang="en-US" sz="2500" b="0" dirty="0"/>
              <a:t> :</a:t>
            </a:r>
            <a:endParaRPr lang="en-IN" sz="2500" b="0" dirty="0"/>
          </a:p>
          <a:p>
            <a:pPr marL="342900" lvl="0" indent="-342900" algn="l">
              <a:buFont typeface="Arial" panose="020B0604020202020204" pitchFamily="34" charset="0"/>
              <a:buChar char="•"/>
            </a:pPr>
            <a:r>
              <a:rPr lang="ta-IN" sz="2500" b="0" dirty="0"/>
              <a:t>இது ஒரு சாதாரண தொற்றுநோய் மற்றும்</a:t>
            </a:r>
            <a:r>
              <a:rPr lang="en-US" sz="2500" b="0" dirty="0"/>
              <a:t> 80% </a:t>
            </a:r>
            <a:r>
              <a:rPr lang="ta-IN" sz="2500" b="0" dirty="0" err="1"/>
              <a:t>நோய்த்தொற்றுக்கள்</a:t>
            </a:r>
            <a:r>
              <a:rPr lang="ta-IN" sz="2500" b="0" dirty="0"/>
              <a:t> </a:t>
            </a:r>
            <a:r>
              <a:rPr lang="ta-IN" sz="2500" b="0" dirty="0" err="1"/>
              <a:t>இலேசானவைதான்</a:t>
            </a:r>
            <a:r>
              <a:rPr lang="ta-IN" sz="2500" b="0" dirty="0"/>
              <a:t> என்று அவர்கள் </a:t>
            </a:r>
            <a:r>
              <a:rPr lang="ta-IN" sz="2500" b="0" dirty="0" err="1"/>
              <a:t>உணரவும்</a:t>
            </a:r>
            <a:r>
              <a:rPr lang="en-US" sz="2500" b="0" dirty="0"/>
              <a:t>, </a:t>
            </a:r>
            <a:r>
              <a:rPr lang="ta-IN" sz="2500" b="0" dirty="0"/>
              <a:t>புரிந்து </a:t>
            </a:r>
            <a:r>
              <a:rPr lang="ta-IN" sz="2500" b="0" dirty="0" err="1"/>
              <a:t>கொள்ளவும்</a:t>
            </a:r>
            <a:r>
              <a:rPr lang="ta-IN" sz="2500" b="0" dirty="0"/>
              <a:t> </a:t>
            </a:r>
            <a:r>
              <a:rPr lang="ta-IN" sz="2500" b="0" dirty="0" err="1"/>
              <a:t>உதவுங்கள்</a:t>
            </a:r>
            <a:endParaRPr lang="en-IN" sz="2500" b="0" dirty="0"/>
          </a:p>
          <a:p>
            <a:pPr marL="342900" lvl="0" indent="-342900" algn="l">
              <a:buFont typeface="Arial" panose="020B0604020202020204" pitchFamily="34" charset="0"/>
              <a:buChar char="•"/>
            </a:pPr>
            <a:r>
              <a:rPr lang="en-US" sz="2500" b="0" dirty="0"/>
              <a:t>COVID-19 </a:t>
            </a:r>
            <a:r>
              <a:rPr lang="ta-IN" sz="2500" b="0" dirty="0" err="1"/>
              <a:t>எவருக்கு</a:t>
            </a:r>
            <a:r>
              <a:rPr lang="ta-IN" sz="2500" b="0" dirty="0"/>
              <a:t> வேண்டுமானாலும் </a:t>
            </a:r>
            <a:r>
              <a:rPr lang="ta-IN" sz="2500" b="0" dirty="0" err="1"/>
              <a:t>உண்டாகலாம்</a:t>
            </a:r>
            <a:r>
              <a:rPr lang="en-US" sz="2500" b="0" dirty="0"/>
              <a:t>.  </a:t>
            </a:r>
            <a:r>
              <a:rPr lang="ta-IN" sz="2500" b="0" dirty="0" err="1"/>
              <a:t>மக்களிடம்</a:t>
            </a:r>
            <a:r>
              <a:rPr lang="ta-IN" sz="2500" b="0" dirty="0"/>
              <a:t> </a:t>
            </a:r>
            <a:r>
              <a:rPr lang="ta-IN" sz="2500" b="0" dirty="0" err="1"/>
              <a:t>பேசுங்க்கள்</a:t>
            </a:r>
            <a:r>
              <a:rPr lang="ta-IN" sz="2500" b="0" dirty="0"/>
              <a:t> மற்றும் அவர்கள் எவ்வாறு உணர்கிறார்கள் என்று அறிய அவர்கள் சொல்வதை </a:t>
            </a:r>
            <a:r>
              <a:rPr lang="ta-IN" sz="2500" b="0" dirty="0" err="1"/>
              <a:t>கேளுங்கள்</a:t>
            </a:r>
            <a:r>
              <a:rPr lang="en-US" sz="2500" b="0" dirty="0"/>
              <a:t>.</a:t>
            </a:r>
            <a:endParaRPr lang="en-IN" sz="2500" b="0" dirty="0"/>
          </a:p>
          <a:p>
            <a:pPr marL="342900" lvl="0" indent="-342900" algn="l">
              <a:buFont typeface="Arial" panose="020B0604020202020204" pitchFamily="34" charset="0"/>
              <a:buChar char="•"/>
            </a:pPr>
            <a:r>
              <a:rPr lang="ta-IN" sz="2500" b="0" dirty="0" err="1"/>
              <a:t>உட்புற</a:t>
            </a:r>
            <a:r>
              <a:rPr lang="ta-IN" sz="2500" b="0" dirty="0"/>
              <a:t> </a:t>
            </a:r>
            <a:r>
              <a:rPr lang="ta-IN" sz="2500" b="0" dirty="0" err="1"/>
              <a:t>விளையாட்டுக்கள்</a:t>
            </a:r>
            <a:r>
              <a:rPr lang="en-US" sz="2500" b="0" dirty="0"/>
              <a:t>, </a:t>
            </a:r>
            <a:r>
              <a:rPr lang="ta-IN" sz="2500" b="0" dirty="0"/>
              <a:t>படித்தல்</a:t>
            </a:r>
            <a:r>
              <a:rPr lang="en-US" sz="2500" b="0" dirty="0"/>
              <a:t>, </a:t>
            </a:r>
            <a:r>
              <a:rPr lang="ta-IN" sz="2500" b="0" dirty="0" err="1"/>
              <a:t>தோட்ட</a:t>
            </a:r>
            <a:r>
              <a:rPr lang="ta-IN" sz="2500" b="0" dirty="0"/>
              <a:t> வேலை</a:t>
            </a:r>
            <a:r>
              <a:rPr lang="en-US" sz="2500" b="0" dirty="0"/>
              <a:t>, </a:t>
            </a:r>
            <a:r>
              <a:rPr lang="ta-IN" sz="2500" b="0" dirty="0"/>
              <a:t>வீட்டை சுத்தம் செய்தல் போன்ற மனதுக்கு பிடித்த நடவடிக்கைகளில் </a:t>
            </a:r>
            <a:r>
              <a:rPr lang="ta-IN" sz="2500" b="0" dirty="0" err="1"/>
              <a:t>ஈடுபடுமாறு</a:t>
            </a:r>
            <a:r>
              <a:rPr lang="ta-IN" sz="2500" b="0" dirty="0"/>
              <a:t> மக்களுக்கு அறிவுரை செய்யுங்கள்</a:t>
            </a:r>
            <a:r>
              <a:rPr lang="en-US" sz="2500" b="0" dirty="0"/>
              <a:t>.  </a:t>
            </a:r>
            <a:endParaRPr lang="en-IN" sz="2500" b="0" dirty="0"/>
          </a:p>
          <a:p>
            <a:pPr marL="342900" lvl="0" indent="-342900" algn="l">
              <a:buFont typeface="Arial" panose="020B0604020202020204" pitchFamily="34" charset="0"/>
              <a:buChar char="•"/>
            </a:pPr>
            <a:r>
              <a:rPr lang="ta-IN" sz="2500" b="0" dirty="0" err="1"/>
              <a:t>டிவி</a:t>
            </a:r>
            <a:r>
              <a:rPr lang="en-US" sz="2500" b="0" dirty="0"/>
              <a:t>-</a:t>
            </a:r>
            <a:r>
              <a:rPr lang="ta-IN" sz="2500" b="0" dirty="0" err="1"/>
              <a:t>யில்</a:t>
            </a:r>
            <a:r>
              <a:rPr lang="ta-IN" sz="2500" b="0" dirty="0"/>
              <a:t> </a:t>
            </a:r>
            <a:r>
              <a:rPr lang="ta-IN" sz="2500" b="0" dirty="0" err="1"/>
              <a:t>எதிர்மறையான</a:t>
            </a:r>
            <a:r>
              <a:rPr lang="ta-IN" sz="2500" b="0" dirty="0"/>
              <a:t> விஷயங்கள் மற்றும் போலி செய்திகளை</a:t>
            </a:r>
            <a:r>
              <a:rPr lang="en-US" sz="2500" b="0" dirty="0"/>
              <a:t>  </a:t>
            </a:r>
            <a:r>
              <a:rPr lang="ta-IN" sz="2500" b="0" dirty="0"/>
              <a:t>பார்க்க வேண்டாம் என்று </a:t>
            </a:r>
            <a:r>
              <a:rPr lang="ta-IN" sz="2500" b="0" dirty="0" err="1"/>
              <a:t>மக்களிடம்</a:t>
            </a:r>
            <a:r>
              <a:rPr lang="ta-IN" sz="2500" b="0" dirty="0"/>
              <a:t> </a:t>
            </a:r>
            <a:r>
              <a:rPr lang="ta-IN" sz="2500" b="0" dirty="0" err="1"/>
              <a:t>கூறுங்கள்</a:t>
            </a:r>
            <a:r>
              <a:rPr lang="en-US" sz="2500" b="0" dirty="0"/>
              <a:t>.  </a:t>
            </a:r>
            <a:endParaRPr lang="en-IN" sz="2500" b="0" dirty="0"/>
          </a:p>
          <a:p>
            <a:pPr marL="342900" lvl="0" indent="-342900" algn="l">
              <a:buFont typeface="Arial" panose="020B0604020202020204" pitchFamily="34" charset="0"/>
              <a:buChar char="•"/>
            </a:pPr>
            <a:r>
              <a:rPr lang="ta-IN" sz="2500" b="0" dirty="0" err="1"/>
              <a:t>சமுதாயத்தில்</a:t>
            </a:r>
            <a:r>
              <a:rPr lang="ta-IN" sz="2500" b="0" dirty="0"/>
              <a:t> தாக்கம் </a:t>
            </a:r>
            <a:r>
              <a:rPr lang="ta-IN" sz="2500" b="0" dirty="0" err="1"/>
              <a:t>உண்ட்டக்குபவர்களை</a:t>
            </a:r>
            <a:r>
              <a:rPr lang="ta-IN" sz="2500" b="0" dirty="0"/>
              <a:t> </a:t>
            </a:r>
            <a:r>
              <a:rPr lang="ta-IN" sz="2500" b="0" dirty="0" err="1"/>
              <a:t>ஈடுபடுத்துங்கள்</a:t>
            </a:r>
            <a:r>
              <a:rPr lang="ta-IN" sz="2500" b="0" dirty="0"/>
              <a:t> மற்றும் அவர்களுடன் </a:t>
            </a:r>
            <a:r>
              <a:rPr lang="en-US" sz="2500" b="0" dirty="0"/>
              <a:t>COVID-19 </a:t>
            </a:r>
            <a:r>
              <a:rPr lang="ta-IN" sz="2500" b="0" dirty="0"/>
              <a:t>பற்றிய தகவல்களை பகிர்ந்து </a:t>
            </a:r>
            <a:r>
              <a:rPr lang="ta-IN" sz="2500" b="0" dirty="0" err="1"/>
              <a:t>கொள்ளுங்கள்</a:t>
            </a:r>
            <a:r>
              <a:rPr lang="en-US" sz="2500" b="0" dirty="0"/>
              <a:t>.  </a:t>
            </a:r>
            <a:r>
              <a:rPr lang="ta-IN" sz="2500" b="0" dirty="0"/>
              <a:t>உங்களுக்கு தேவைப்படும் சரியான தகவலை அவர்களுடன் பகிர்ந்து </a:t>
            </a:r>
            <a:r>
              <a:rPr lang="ta-IN" sz="2500" b="0" dirty="0" err="1"/>
              <a:t>கொள்ளுங்கள்</a:t>
            </a:r>
            <a:r>
              <a:rPr lang="en-US" sz="2500" b="0" dirty="0"/>
              <a:t>. </a:t>
            </a:r>
            <a:r>
              <a:rPr lang="ta-IN" sz="2500" b="0" dirty="0" err="1"/>
              <a:t>உங்களுக்குத்</a:t>
            </a:r>
            <a:r>
              <a:rPr lang="ta-IN" sz="2500" b="0" dirty="0"/>
              <a:t> தேவைப்படும் குறிப்பிட்ட உதவி குறித்து அவர்களிடம் சுருக்கமாக </a:t>
            </a:r>
            <a:r>
              <a:rPr lang="ta-IN" sz="2500" b="0" dirty="0" err="1"/>
              <a:t>கூறுங்கள்</a:t>
            </a:r>
            <a:r>
              <a:rPr lang="en-US" sz="2500" b="0" dirty="0"/>
              <a:t>. </a:t>
            </a:r>
            <a:r>
              <a:rPr lang="ta-IN" sz="2500" b="0" dirty="0"/>
              <a:t>மக்கள் </a:t>
            </a:r>
            <a:r>
              <a:rPr lang="ta-IN" sz="2500" b="0" dirty="0" err="1"/>
              <a:t>மனச்சோர்வை</a:t>
            </a:r>
            <a:r>
              <a:rPr lang="ta-IN" sz="2500" b="0" dirty="0"/>
              <a:t> சமாளிக்க உதவ</a:t>
            </a:r>
            <a:r>
              <a:rPr lang="en-US" sz="2500" b="0" dirty="0"/>
              <a:t>, </a:t>
            </a:r>
            <a:r>
              <a:rPr lang="ta-IN" sz="2500" b="0" dirty="0" err="1"/>
              <a:t>நம்பிக்கையளிக்கும்</a:t>
            </a:r>
            <a:r>
              <a:rPr lang="ta-IN" sz="2500" b="0" dirty="0"/>
              <a:t> மற்றும் </a:t>
            </a:r>
            <a:r>
              <a:rPr lang="ta-IN" sz="2500" b="0" dirty="0" err="1"/>
              <a:t>ஆக்கபூர்வ</a:t>
            </a:r>
            <a:r>
              <a:rPr lang="ta-IN" sz="2500" b="0" dirty="0"/>
              <a:t> செய்திகளை </a:t>
            </a:r>
            <a:r>
              <a:rPr lang="ta-IN" sz="2500" b="0" dirty="0" err="1"/>
              <a:t>வழங்குவதில்</a:t>
            </a:r>
            <a:r>
              <a:rPr lang="ta-IN" sz="2500" b="0" dirty="0"/>
              <a:t> </a:t>
            </a:r>
            <a:r>
              <a:rPr lang="ta-IN" sz="2500" b="0" dirty="0" err="1"/>
              <a:t>உதவுமாறு</a:t>
            </a:r>
            <a:r>
              <a:rPr lang="ta-IN" sz="2500" b="0" dirty="0"/>
              <a:t> </a:t>
            </a:r>
            <a:r>
              <a:rPr lang="en-US" sz="2500" b="0" dirty="0"/>
              <a:t>WhatsApp </a:t>
            </a:r>
            <a:r>
              <a:rPr lang="ta-IN" sz="2500" b="0" dirty="0" err="1"/>
              <a:t>குழுக்களுக்கு</a:t>
            </a:r>
            <a:r>
              <a:rPr lang="ta-IN" sz="2500" b="0" dirty="0"/>
              <a:t> </a:t>
            </a:r>
            <a:r>
              <a:rPr lang="ta-IN" sz="2500" b="0" dirty="0" err="1"/>
              <a:t>அறிவுறுத்துங்கள்</a:t>
            </a:r>
            <a:r>
              <a:rPr lang="en-US" sz="2500" b="0" dirty="0"/>
              <a:t>. </a:t>
            </a:r>
            <a:endParaRPr lang="en-IN" sz="2500" b="0" dirty="0"/>
          </a:p>
          <a:p>
            <a:pPr marL="342900" lvl="0" indent="-342900" algn="l">
              <a:buFont typeface="Arial" panose="020B0604020202020204" pitchFamily="34" charset="0"/>
              <a:buChar char="•"/>
            </a:pPr>
            <a:r>
              <a:rPr lang="ta-IN" sz="2500" b="0" dirty="0"/>
              <a:t>பகிரங்கமாக</a:t>
            </a:r>
            <a:r>
              <a:rPr lang="en-US" sz="2500" b="0" dirty="0"/>
              <a:t>, “COVID-19 cases” </a:t>
            </a:r>
            <a:r>
              <a:rPr lang="ta-IN" sz="2500" b="0" dirty="0"/>
              <a:t>அல்லது</a:t>
            </a:r>
            <a:r>
              <a:rPr lang="en-US" sz="2500" b="0" dirty="0"/>
              <a:t> “</a:t>
            </a:r>
            <a:r>
              <a:rPr lang="ta-IN" sz="2500" b="0" dirty="0" err="1"/>
              <a:t>பாதிக்கப்பட்டவர்கள்</a:t>
            </a:r>
            <a:r>
              <a:rPr lang="en-US" sz="2500" b="0" dirty="0"/>
              <a:t>” </a:t>
            </a:r>
            <a:r>
              <a:rPr lang="ta-IN" sz="2500" b="0" dirty="0"/>
              <a:t>போன்ற வார்த்தைகளை </a:t>
            </a:r>
            <a:r>
              <a:rPr lang="ta-IN" sz="2500" b="0" dirty="0" err="1"/>
              <a:t>உபயோகிப்பதற்கு</a:t>
            </a:r>
            <a:r>
              <a:rPr lang="ta-IN" sz="2500" b="0" dirty="0"/>
              <a:t> பதிலாக</a:t>
            </a:r>
            <a:r>
              <a:rPr lang="en-US" sz="2500" b="0" dirty="0"/>
              <a:t>, COVID-19 </a:t>
            </a:r>
            <a:r>
              <a:rPr lang="ta-IN" sz="2500" b="0" dirty="0" err="1"/>
              <a:t>கொடுத்தவர்கள்</a:t>
            </a:r>
            <a:r>
              <a:rPr lang="ta-IN" sz="2500" b="0" dirty="0"/>
              <a:t> போன்ற வார்த்தைகளை உபயோகிக்கவும்</a:t>
            </a:r>
            <a:r>
              <a:rPr lang="en-US" sz="2500" b="0" dirty="0"/>
              <a:t>. </a:t>
            </a:r>
            <a:r>
              <a:rPr lang="ta-IN" sz="2500" b="0" dirty="0"/>
              <a:t>அதே போல</a:t>
            </a:r>
            <a:r>
              <a:rPr lang="en-US" sz="2500" b="0" dirty="0"/>
              <a:t>, “</a:t>
            </a:r>
            <a:r>
              <a:rPr lang="ta-IN" sz="2500" b="0" dirty="0" err="1"/>
              <a:t>தொற்றுள்ளவர்களாக</a:t>
            </a:r>
            <a:r>
              <a:rPr lang="ta-IN" sz="2500" b="0" dirty="0"/>
              <a:t> </a:t>
            </a:r>
            <a:r>
              <a:rPr lang="ta-IN" sz="2500" b="0" dirty="0" err="1"/>
              <a:t>சந்தேகிக்கப்படுபவர்கள்</a:t>
            </a:r>
            <a:r>
              <a:rPr lang="en-US" sz="2500" b="0" dirty="0"/>
              <a:t>” </a:t>
            </a:r>
            <a:r>
              <a:rPr lang="ta-IN" sz="2500" b="0" dirty="0"/>
              <a:t>என்ற </a:t>
            </a:r>
            <a:r>
              <a:rPr lang="ta-IN" sz="2500" b="0" dirty="0" err="1"/>
              <a:t>வார்த்தைகளுக்கு</a:t>
            </a:r>
            <a:r>
              <a:rPr lang="ta-IN" sz="2500" b="0" dirty="0"/>
              <a:t> பதிலாக </a:t>
            </a:r>
            <a:r>
              <a:rPr lang="en-US" sz="2500" b="0" dirty="0"/>
              <a:t>COVID-19 </a:t>
            </a:r>
            <a:r>
              <a:rPr lang="ta-IN" sz="2500" b="0" dirty="0"/>
              <a:t>இருக்க </a:t>
            </a:r>
            <a:r>
              <a:rPr lang="ta-IN" sz="2500" b="0" dirty="0" err="1"/>
              <a:t>கூடியவர்கள்</a:t>
            </a:r>
            <a:r>
              <a:rPr lang="ta-IN" sz="2500" b="0" dirty="0"/>
              <a:t> போன்ற வார்த்தைகளை உபயோகிக்கவும்</a:t>
            </a:r>
            <a:r>
              <a:rPr lang="en-US" sz="2500" b="0" dirty="0"/>
              <a:t>. </a:t>
            </a:r>
            <a:endParaRPr lang="en-IN" sz="2500" b="0" dirty="0"/>
          </a:p>
          <a:p>
            <a:pPr marL="342900" lvl="0" indent="-342900" algn="l">
              <a:buFont typeface="Arial" panose="020B0604020202020204" pitchFamily="34" charset="0"/>
              <a:buChar char="•"/>
            </a:pPr>
            <a:r>
              <a:rPr lang="ta-IN" sz="2500" b="0" dirty="0"/>
              <a:t>பலர் </a:t>
            </a:r>
            <a:r>
              <a:rPr lang="en-US" sz="2500" b="0" dirty="0"/>
              <a:t>COVID-19-</a:t>
            </a:r>
            <a:r>
              <a:rPr lang="ta-IN" sz="2500" b="0" dirty="0" err="1"/>
              <a:t>ல்</a:t>
            </a:r>
            <a:r>
              <a:rPr lang="ta-IN" sz="2500" b="0" dirty="0"/>
              <a:t> இருந்து </a:t>
            </a:r>
            <a:r>
              <a:rPr lang="ta-IN" sz="2500" b="0" dirty="0" err="1"/>
              <a:t>குணமடைந்துள்ளார்கள்</a:t>
            </a:r>
            <a:r>
              <a:rPr lang="ta-IN" sz="2500" b="0" dirty="0"/>
              <a:t> என்று </a:t>
            </a:r>
            <a:r>
              <a:rPr lang="ta-IN" sz="2500" b="0" dirty="0" err="1"/>
              <a:t>வலியுறுத்துங்கள்</a:t>
            </a:r>
            <a:r>
              <a:rPr lang="en-US" sz="2500" b="0" dirty="0"/>
              <a:t>, COVID-19-</a:t>
            </a:r>
            <a:r>
              <a:rPr lang="ta-IN" sz="2500" b="0" dirty="0" err="1"/>
              <a:t>லிருந்து</a:t>
            </a:r>
            <a:r>
              <a:rPr lang="ta-IN" sz="2500" b="0" dirty="0"/>
              <a:t> </a:t>
            </a:r>
            <a:r>
              <a:rPr lang="ta-IN" sz="2500" b="0" dirty="0" err="1"/>
              <a:t>குணமடைந்த</a:t>
            </a:r>
            <a:r>
              <a:rPr lang="ta-IN" sz="2500" b="0" dirty="0"/>
              <a:t> உள்ளூர் மக்கள் மற்றும் </a:t>
            </a:r>
            <a:r>
              <a:rPr lang="ta-IN" sz="2500" b="0" dirty="0" err="1"/>
              <a:t>குணமடைந்தது</a:t>
            </a:r>
            <a:r>
              <a:rPr lang="ta-IN" sz="2500" b="0" dirty="0"/>
              <a:t> மூலம்  தங்கள் </a:t>
            </a:r>
            <a:r>
              <a:rPr lang="ta-IN" sz="2500" b="0" dirty="0" err="1"/>
              <a:t>அன்புக்குரியவர்களுக்கு</a:t>
            </a:r>
            <a:r>
              <a:rPr lang="ta-IN" sz="2500" b="0" dirty="0"/>
              <a:t> ஆதரவு </a:t>
            </a:r>
            <a:r>
              <a:rPr lang="ta-IN" sz="2500" b="0" dirty="0" err="1"/>
              <a:t>அளித்தவர்கள்</a:t>
            </a:r>
            <a:r>
              <a:rPr lang="ta-IN" sz="2500" b="0" dirty="0"/>
              <a:t> பற்றிய நல்ல செய்தியை </a:t>
            </a:r>
            <a:r>
              <a:rPr lang="ta-IN" sz="2500" b="0" dirty="0" err="1"/>
              <a:t>பெரிதுபடுத்திக்</a:t>
            </a:r>
            <a:r>
              <a:rPr lang="ta-IN" sz="2500" b="0" dirty="0"/>
              <a:t> </a:t>
            </a:r>
            <a:r>
              <a:rPr lang="ta-IN" sz="2500" b="0" dirty="0" err="1"/>
              <a:t>கூறுங்கள்</a:t>
            </a:r>
            <a:r>
              <a:rPr lang="en-US" sz="2500" b="0" dirty="0"/>
              <a:t>. </a:t>
            </a:r>
            <a:endParaRPr lang="en-IN" sz="2500" b="0" dirty="0"/>
          </a:p>
          <a:p>
            <a:pPr marL="342900" indent="-342900" algn="l">
              <a:buFont typeface="Arial" panose="020B0604020202020204" pitchFamily="34" charset="0"/>
              <a:buChar char="•"/>
            </a:pPr>
            <a:r>
              <a:rPr lang="ta-IN" sz="2500" b="0" dirty="0" err="1"/>
              <a:t>வயதானவர்கள்</a:t>
            </a:r>
            <a:r>
              <a:rPr lang="ta-IN" sz="2500" b="0" dirty="0"/>
              <a:t> மற்றும் சிறு குழந்தைகள் உட்பட அதிக அபாயம் உள்ள </a:t>
            </a:r>
            <a:r>
              <a:rPr lang="ta-IN" sz="2500" b="0" dirty="0" err="1"/>
              <a:t>குழுக்களை</a:t>
            </a:r>
            <a:r>
              <a:rPr lang="ta-IN" sz="2500" b="0" dirty="0"/>
              <a:t> அணுக</a:t>
            </a:r>
            <a:r>
              <a:rPr lang="en-US" sz="2500" b="0" dirty="0"/>
              <a:t>, </a:t>
            </a:r>
            <a:r>
              <a:rPr lang="ta-IN" sz="2500" b="0" dirty="0"/>
              <a:t>விசேஷ </a:t>
            </a:r>
            <a:r>
              <a:rPr lang="ta-IN" sz="2500" b="0" dirty="0" err="1"/>
              <a:t>முயற்சிகளை</a:t>
            </a:r>
            <a:r>
              <a:rPr lang="ta-IN" sz="2500" b="0" dirty="0"/>
              <a:t> </a:t>
            </a:r>
            <a:r>
              <a:rPr lang="ta-IN" sz="2500" b="0" dirty="0" err="1"/>
              <a:t>எடுக்கவும்</a:t>
            </a:r>
            <a:r>
              <a:rPr lang="en-US" sz="2500" b="0" dirty="0"/>
              <a:t>.</a:t>
            </a:r>
            <a:r>
              <a:rPr lang="en-IN" sz="2500" b="0" dirty="0"/>
              <a:t> </a:t>
            </a:r>
            <a:endParaRPr sz="2500" b="0" dirty="0">
              <a:ln w="3175">
                <a:noFill/>
              </a:ln>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09BF05B-3527-5F4F-AA01-0827ABA895DC}"/>
              </a:ext>
            </a:extLst>
          </p:cNvPr>
          <p:cNvGrpSpPr/>
          <p:nvPr/>
        </p:nvGrpSpPr>
        <p:grpSpPr>
          <a:xfrm>
            <a:off x="5589686" y="405045"/>
            <a:ext cx="13204628" cy="1223723"/>
            <a:chOff x="5589686" y="405045"/>
            <a:chExt cx="13204628" cy="1223723"/>
          </a:xfrm>
        </p:grpSpPr>
        <p:sp>
          <p:nvSpPr>
            <p:cNvPr id="847"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48" name="WHAT IS STIGMA"/>
            <p:cNvSpPr txBox="1"/>
            <p:nvPr/>
          </p:nvSpPr>
          <p:spPr>
            <a:xfrm>
              <a:off x="5754327" y="580889"/>
              <a:ext cx="12875345"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a:solidFill>
                    <a:srgbClr val="002135"/>
                  </a:solidFill>
                </a:defRPr>
              </a:lvl1pPr>
            </a:lstStyle>
            <a:p>
              <a:r>
                <a:rPr lang="en-US" sz="5000" b="0" dirty="0"/>
                <a:t>FLW </a:t>
              </a:r>
              <a:r>
                <a:rPr lang="ta-IN" sz="5000" b="0" dirty="0"/>
                <a:t>என்ன செய்யும்</a:t>
              </a:r>
              <a:r>
                <a:rPr lang="en-US" sz="5000" b="0" dirty="0"/>
                <a:t>? </a:t>
              </a:r>
              <a:endParaRPr sz="5000" b="0" dirty="0">
                <a:latin typeface="Arial" panose="020B0604020202020204" pitchFamily="34" charset="0"/>
                <a:cs typeface="Arial" panose="020B0604020202020204" pitchFamily="34" charset="0"/>
              </a:endParaRPr>
            </a:p>
          </p:txBody>
        </p:sp>
      </p:grpSp>
      <p:sp>
        <p:nvSpPr>
          <p:cNvPr id="849" name="Publicly, use terms like people who have COVID-19 instead of “COVID-19 cases” or “victims”. Similarly, use terms like people who may have COVID-19 instead of “suspected cases” – even when it may be the official terminology in your contact listing formats. Advise people to minimise watching, reading or listening to news that causes them to feel anxious or distressed.  Advise people to engage in relaxing activities like indoor games, reading, gardening, home-cleaning, etc.  Engage community influencers to build community support by talking to people within their circle of influence. Identify influencers. Share correct information on COVID-19 with them. Brief them on specific support required by you. To emphasise that most people do recover from COVID-19, amplify the good news about local people . Who have recovered from COVID-19? Who have supported a loved one through recovery?"/>
          <p:cNvSpPr txBox="1"/>
          <p:nvPr/>
        </p:nvSpPr>
        <p:spPr>
          <a:xfrm>
            <a:off x="1143097" y="8270168"/>
            <a:ext cx="19757567" cy="558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130000"/>
              </a:lnSpc>
              <a:defRPr sz="2500" b="0">
                <a:solidFill>
                  <a:srgbClr val="FFFFFF"/>
                </a:solidFill>
                <a:latin typeface="Gill Sans Light"/>
                <a:ea typeface="Gill Sans Light"/>
                <a:cs typeface="Gill Sans Light"/>
                <a:sym typeface="Gill Sans Light"/>
              </a:defRPr>
            </a:lvl1pPr>
          </a:lstStyle>
          <a:p>
            <a:endParaRPr dirty="0">
              <a:latin typeface="Arial Narrow" panose="020B0604020202020204" pitchFamily="34" charset="0"/>
              <a:cs typeface="Arial Narrow"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500"/>
                                        <p:tgtEl>
                                          <p:spTgt spid="839"/>
                                        </p:tgtEl>
                                      </p:cBhvr>
                                    </p:animEffect>
                                  </p:childTnLst>
                                </p:cTn>
                              </p:par>
                              <p:par>
                                <p:cTn id="13" presetID="10" presetClass="entr" presetSubtype="0" fill="hold" nodeType="withEffect">
                                  <p:stCondLst>
                                    <p:cond delay="0"/>
                                  </p:stCondLst>
                                  <p:childTnLst>
                                    <p:set>
                                      <p:cBhvr>
                                        <p:cTn id="14" dur="1" fill="hold">
                                          <p:stCondLst>
                                            <p:cond delay="0"/>
                                          </p:stCondLst>
                                        </p:cTn>
                                        <p:tgtEl>
                                          <p:spTgt spid="846"/>
                                        </p:tgtEl>
                                        <p:attrNameLst>
                                          <p:attrName>style.visibility</p:attrName>
                                        </p:attrNameLst>
                                      </p:cBhvr>
                                      <p:to>
                                        <p:strVal val="visible"/>
                                      </p:to>
                                    </p:set>
                                    <p:animEffect transition="in" filter="fade">
                                      <p:cBhvr>
                                        <p:cTn id="15" dur="500"/>
                                        <p:tgtEl>
                                          <p:spTgt spid="8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45">
                                            <p:bg/>
                                          </p:spTgt>
                                        </p:tgtEl>
                                        <p:attrNameLst>
                                          <p:attrName>style.visibility</p:attrName>
                                        </p:attrNameLst>
                                      </p:cBhvr>
                                      <p:to>
                                        <p:strVal val="visible"/>
                                      </p:to>
                                    </p:set>
                                    <p:animEffect transition="in" filter="fade">
                                      <p:cBhvr>
                                        <p:cTn id="20" dur="500"/>
                                        <p:tgtEl>
                                          <p:spTgt spid="84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5">
                                            <p:txEl>
                                              <p:pRg st="0" end="0"/>
                                            </p:txEl>
                                          </p:spTgt>
                                        </p:tgtEl>
                                        <p:attrNameLst>
                                          <p:attrName>style.visibility</p:attrName>
                                        </p:attrNameLst>
                                      </p:cBhvr>
                                      <p:to>
                                        <p:strVal val="visible"/>
                                      </p:to>
                                    </p:set>
                                    <p:animEffect transition="in" filter="fade">
                                      <p:cBhvr>
                                        <p:cTn id="25" dur="500"/>
                                        <p:tgtEl>
                                          <p:spTgt spid="8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45">
                                            <p:txEl>
                                              <p:pRg st="1" end="1"/>
                                            </p:txEl>
                                          </p:spTgt>
                                        </p:tgtEl>
                                        <p:attrNameLst>
                                          <p:attrName>style.visibility</p:attrName>
                                        </p:attrNameLst>
                                      </p:cBhvr>
                                      <p:to>
                                        <p:strVal val="visible"/>
                                      </p:to>
                                    </p:set>
                                    <p:animEffect transition="in" filter="fade">
                                      <p:cBhvr>
                                        <p:cTn id="30" dur="500"/>
                                        <p:tgtEl>
                                          <p:spTgt spid="84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45">
                                            <p:txEl>
                                              <p:pRg st="2" end="2"/>
                                            </p:txEl>
                                          </p:spTgt>
                                        </p:tgtEl>
                                        <p:attrNameLst>
                                          <p:attrName>style.visibility</p:attrName>
                                        </p:attrNameLst>
                                      </p:cBhvr>
                                      <p:to>
                                        <p:strVal val="visible"/>
                                      </p:to>
                                    </p:set>
                                    <p:animEffect transition="in" filter="fade">
                                      <p:cBhvr>
                                        <p:cTn id="35" dur="500"/>
                                        <p:tgtEl>
                                          <p:spTgt spid="84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45">
                                            <p:txEl>
                                              <p:pRg st="3" end="3"/>
                                            </p:txEl>
                                          </p:spTgt>
                                        </p:tgtEl>
                                        <p:attrNameLst>
                                          <p:attrName>style.visibility</p:attrName>
                                        </p:attrNameLst>
                                      </p:cBhvr>
                                      <p:to>
                                        <p:strVal val="visible"/>
                                      </p:to>
                                    </p:set>
                                    <p:animEffect transition="in" filter="fade">
                                      <p:cBhvr>
                                        <p:cTn id="40" dur="500"/>
                                        <p:tgtEl>
                                          <p:spTgt spid="84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45">
                                            <p:txEl>
                                              <p:pRg st="4" end="4"/>
                                            </p:txEl>
                                          </p:spTgt>
                                        </p:tgtEl>
                                        <p:attrNameLst>
                                          <p:attrName>style.visibility</p:attrName>
                                        </p:attrNameLst>
                                      </p:cBhvr>
                                      <p:to>
                                        <p:strVal val="visible"/>
                                      </p:to>
                                    </p:set>
                                    <p:animEffect transition="in" filter="fade">
                                      <p:cBhvr>
                                        <p:cTn id="45" dur="500"/>
                                        <p:tgtEl>
                                          <p:spTgt spid="84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45">
                                            <p:txEl>
                                              <p:pRg st="5" end="5"/>
                                            </p:txEl>
                                          </p:spTgt>
                                        </p:tgtEl>
                                        <p:attrNameLst>
                                          <p:attrName>style.visibility</p:attrName>
                                        </p:attrNameLst>
                                      </p:cBhvr>
                                      <p:to>
                                        <p:strVal val="visible"/>
                                      </p:to>
                                    </p:set>
                                    <p:animEffect transition="in" filter="fade">
                                      <p:cBhvr>
                                        <p:cTn id="50" dur="500"/>
                                        <p:tgtEl>
                                          <p:spTgt spid="84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5">
                                            <p:txEl>
                                              <p:pRg st="6" end="6"/>
                                            </p:txEl>
                                          </p:spTgt>
                                        </p:tgtEl>
                                        <p:attrNameLst>
                                          <p:attrName>style.visibility</p:attrName>
                                        </p:attrNameLst>
                                      </p:cBhvr>
                                      <p:to>
                                        <p:strVal val="visible"/>
                                      </p:to>
                                    </p:set>
                                    <p:animEffect transition="in" filter="fade">
                                      <p:cBhvr>
                                        <p:cTn id="55" dur="500"/>
                                        <p:tgtEl>
                                          <p:spTgt spid="845">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45">
                                            <p:txEl>
                                              <p:pRg st="7" end="7"/>
                                            </p:txEl>
                                          </p:spTgt>
                                        </p:tgtEl>
                                        <p:attrNameLst>
                                          <p:attrName>style.visibility</p:attrName>
                                        </p:attrNameLst>
                                      </p:cBhvr>
                                      <p:to>
                                        <p:strVal val="visible"/>
                                      </p:to>
                                    </p:set>
                                    <p:animEffect transition="in" filter="fade">
                                      <p:cBhvr>
                                        <p:cTn id="60" dur="500"/>
                                        <p:tgtEl>
                                          <p:spTgt spid="845">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45">
                                            <p:txEl>
                                              <p:pRg st="8" end="8"/>
                                            </p:txEl>
                                          </p:spTgt>
                                        </p:tgtEl>
                                        <p:attrNameLst>
                                          <p:attrName>style.visibility</p:attrName>
                                        </p:attrNameLst>
                                      </p:cBhvr>
                                      <p:to>
                                        <p:strVal val="visible"/>
                                      </p:to>
                                    </p:set>
                                    <p:animEffect transition="in" filter="fade">
                                      <p:cBhvr>
                                        <p:cTn id="65" dur="500"/>
                                        <p:tgtEl>
                                          <p:spTgt spid="84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 grpId="0" animBg="1"/>
      <p:bldP spid="845" grpId="0" uiExpand="1" build="p" bldLvl="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8" name="Group"/>
          <p:cNvGrpSpPr/>
          <p:nvPr/>
        </p:nvGrpSpPr>
        <p:grpSpPr>
          <a:xfrm>
            <a:off x="269837" y="12558114"/>
            <a:ext cx="4601210" cy="995767"/>
            <a:chOff x="0" y="0"/>
            <a:chExt cx="4601208" cy="995765"/>
          </a:xfrm>
        </p:grpSpPr>
        <p:pic>
          <p:nvPicPr>
            <p:cNvPr id="85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5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5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5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5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61" name="Group"/>
          <p:cNvGrpSpPr/>
          <p:nvPr/>
        </p:nvGrpSpPr>
        <p:grpSpPr>
          <a:xfrm>
            <a:off x="23097931" y="13055998"/>
            <a:ext cx="2098870" cy="1540535"/>
            <a:chOff x="0" y="2516"/>
            <a:chExt cx="2098868" cy="1540533"/>
          </a:xfrm>
        </p:grpSpPr>
        <p:sp>
          <p:nvSpPr>
            <p:cNvPr id="859" name="2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86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C2F3E4A-9CB7-D24F-8983-D8DB91E1CD76}"/>
              </a:ext>
            </a:extLst>
          </p:cNvPr>
          <p:cNvGrpSpPr/>
          <p:nvPr/>
        </p:nvGrpSpPr>
        <p:grpSpPr>
          <a:xfrm>
            <a:off x="2379798" y="501229"/>
            <a:ext cx="19624404" cy="1223723"/>
            <a:chOff x="2379798" y="501229"/>
            <a:chExt cx="19624404" cy="1223723"/>
          </a:xfrm>
        </p:grpSpPr>
        <p:sp>
          <p:nvSpPr>
            <p:cNvPr id="862" name="Rounded Rectangle"/>
            <p:cNvSpPr/>
            <p:nvPr/>
          </p:nvSpPr>
          <p:spPr>
            <a:xfrm>
              <a:off x="2379798" y="501229"/>
              <a:ext cx="1962440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63" name="WHAT IS STIGMA"/>
            <p:cNvSpPr txBox="1"/>
            <p:nvPr/>
          </p:nvSpPr>
          <p:spPr>
            <a:xfrm>
              <a:off x="2570442" y="677073"/>
              <a:ext cx="1924311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cap="all">
                  <a:solidFill>
                    <a:srgbClr val="002135"/>
                  </a:solidFill>
                </a:defRPr>
              </a:lvl1pPr>
            </a:lstStyle>
            <a:p>
              <a:r>
                <a:rPr lang="ta-IN" sz="5000" b="0" dirty="0" err="1"/>
                <a:t>பிப்ளி</a:t>
              </a:r>
              <a:r>
                <a:rPr lang="en-US" sz="5000" b="0" dirty="0"/>
                <a:t>-</a:t>
              </a:r>
              <a:r>
                <a:rPr lang="ta-IN" sz="5000" b="0" dirty="0" err="1"/>
                <a:t>ல்</a:t>
              </a:r>
              <a:r>
                <a:rPr lang="ta-IN" sz="5000" b="0" dirty="0"/>
                <a:t> இருந்து </a:t>
              </a:r>
              <a:r>
                <a:rPr lang="ta-IN" sz="5000" b="0" dirty="0" err="1"/>
                <a:t>நோய்த்தொற்று</a:t>
              </a:r>
              <a:r>
                <a:rPr lang="en-US" sz="5000" b="0" dirty="0"/>
                <a:t> : FLW </a:t>
              </a:r>
              <a:r>
                <a:rPr lang="ta-IN" sz="5000" b="0" dirty="0"/>
                <a:t>என்ன செய்யும்</a:t>
              </a:r>
              <a:r>
                <a:rPr lang="en-US" sz="5000" b="0" dirty="0"/>
                <a:t>?</a:t>
              </a:r>
              <a:r>
                <a:rPr lang="en-IN" sz="5000" b="0" dirty="0"/>
                <a:t> </a:t>
              </a:r>
              <a:endParaRPr sz="5000" b="0" dirty="0">
                <a:latin typeface="Arial" panose="020B0604020202020204" pitchFamily="34" charset="0"/>
                <a:cs typeface="Arial" panose="020B0604020202020204" pitchFamily="34" charset="0"/>
              </a:endParaRPr>
            </a:p>
          </p:txBody>
        </p:sp>
      </p:grpSp>
      <p:sp>
        <p:nvSpPr>
          <p:cNvPr id="864" name="Suresh has been under home quarantine when his wife, in her last term of pregnancy, developed labour pains and had to be taken to government facility for delivery. ASHA ensured Suresh that his wife will be taken care of while he should remain within house as advised. However, ASHA was actually worried thinking how Suresh will manage. She called her neighbour Seema and requested her to send food for Suresh. She reminded Seema to take the precautions while giving food. She then called the convener of local mothers’ group and a member of village health and nutrition committee (VHSNC) member and apprised both of them of the situation requesting them to arrange for Suresh’s food and home-care requirements. The VHSNC member requested village youth group members to do the needful for Suresh at-least for next 72 hours till his wife returns."/>
          <p:cNvSpPr txBox="1"/>
          <p:nvPr/>
        </p:nvSpPr>
        <p:spPr>
          <a:xfrm>
            <a:off x="975127" y="1865256"/>
            <a:ext cx="22122804" cy="4842351"/>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spcBef>
                <a:spcPts val="5900"/>
              </a:spcBef>
              <a:defRPr b="0">
                <a:solidFill>
                  <a:srgbClr val="FFFFFF"/>
                </a:solidFill>
              </a:defRPr>
            </a:lvl1pPr>
          </a:lstStyle>
          <a:p>
            <a:pPr algn="l">
              <a:lnSpc>
                <a:spcPct val="100000"/>
              </a:lnSpc>
            </a:pPr>
            <a:r>
              <a:rPr lang="ta-IN" sz="2800" dirty="0" err="1">
                <a:solidFill>
                  <a:schemeClr val="tx1"/>
                </a:solidFill>
              </a:rPr>
              <a:t>சுரேஷின்</a:t>
            </a:r>
            <a:r>
              <a:rPr lang="ta-IN" sz="2800" dirty="0">
                <a:solidFill>
                  <a:schemeClr val="tx1"/>
                </a:solidFill>
              </a:rPr>
              <a:t> மனைவிக்கு பிரசவ வலி உண்டான </a:t>
            </a:r>
            <a:r>
              <a:rPr lang="ta-IN" sz="2800" dirty="0" err="1">
                <a:solidFill>
                  <a:schemeClr val="tx1"/>
                </a:solidFill>
              </a:rPr>
              <a:t>போது</a:t>
            </a:r>
            <a:r>
              <a:rPr lang="en-US" sz="2800" dirty="0">
                <a:solidFill>
                  <a:schemeClr val="tx1"/>
                </a:solidFill>
              </a:rPr>
              <a:t>, </a:t>
            </a:r>
            <a:r>
              <a:rPr lang="ta-IN" sz="2800" dirty="0">
                <a:solidFill>
                  <a:schemeClr val="tx1"/>
                </a:solidFill>
              </a:rPr>
              <a:t>அவன் நோய் காரணமாக வீட்டில் </a:t>
            </a:r>
            <a:r>
              <a:rPr lang="ta-IN" sz="2800" dirty="0" err="1">
                <a:solidFill>
                  <a:schemeClr val="tx1"/>
                </a:solidFill>
              </a:rPr>
              <a:t>தனிமைப்படுத்தப்பட்டிருந்தான்</a:t>
            </a:r>
            <a:r>
              <a:rPr lang="en-US" sz="2800" dirty="0">
                <a:solidFill>
                  <a:schemeClr val="tx1"/>
                </a:solidFill>
              </a:rPr>
              <a:t>,  </a:t>
            </a:r>
            <a:r>
              <a:rPr lang="ta-IN" sz="2800" dirty="0">
                <a:solidFill>
                  <a:schemeClr val="tx1"/>
                </a:solidFill>
              </a:rPr>
              <a:t>அவன் மனைவியை </a:t>
            </a:r>
            <a:r>
              <a:rPr lang="ta-IN" sz="2800" dirty="0" err="1">
                <a:solidFill>
                  <a:schemeClr val="tx1"/>
                </a:solidFill>
              </a:rPr>
              <a:t>பிரசவத்துக்கென</a:t>
            </a:r>
            <a:r>
              <a:rPr lang="ta-IN" sz="2800" dirty="0">
                <a:solidFill>
                  <a:schemeClr val="tx1"/>
                </a:solidFill>
              </a:rPr>
              <a:t> மருத்துவமனை கொண்டு செல்ல வேண்டியிருந்தது</a:t>
            </a:r>
            <a:r>
              <a:rPr lang="en-US" sz="2800" dirty="0">
                <a:solidFill>
                  <a:schemeClr val="tx1"/>
                </a:solidFill>
              </a:rPr>
              <a:t>. </a:t>
            </a:r>
            <a:r>
              <a:rPr lang="ta-IN" sz="2800" dirty="0" err="1">
                <a:solidFill>
                  <a:schemeClr val="tx1"/>
                </a:solidFill>
              </a:rPr>
              <a:t>அறிவுறுத்தப்பட்டபடி</a:t>
            </a:r>
            <a:r>
              <a:rPr lang="ta-IN" sz="2800" dirty="0">
                <a:solidFill>
                  <a:schemeClr val="tx1"/>
                </a:solidFill>
              </a:rPr>
              <a:t> சுரேஷ் வீட்டில் தொடர்ந்து </a:t>
            </a:r>
            <a:r>
              <a:rPr lang="ta-IN" sz="2800" dirty="0" err="1">
                <a:solidFill>
                  <a:schemeClr val="tx1"/>
                </a:solidFill>
              </a:rPr>
              <a:t>தனிமைப்படுத்தப்பட்டு</a:t>
            </a:r>
            <a:r>
              <a:rPr lang="ta-IN" sz="2800" dirty="0">
                <a:solidFill>
                  <a:schemeClr val="tx1"/>
                </a:solidFill>
              </a:rPr>
              <a:t> இருக்க வேண்டும் என்றும்</a:t>
            </a:r>
            <a:r>
              <a:rPr lang="en-US" sz="2800" dirty="0">
                <a:solidFill>
                  <a:schemeClr val="tx1"/>
                </a:solidFill>
              </a:rPr>
              <a:t>, </a:t>
            </a:r>
            <a:r>
              <a:rPr lang="ta-IN" sz="2800" dirty="0">
                <a:solidFill>
                  <a:schemeClr val="tx1"/>
                </a:solidFill>
              </a:rPr>
              <a:t>அவரது மனைவியை பாதுகாப்பாக கவனித்துக் </a:t>
            </a:r>
            <a:r>
              <a:rPr lang="ta-IN" sz="2800" dirty="0" err="1">
                <a:solidFill>
                  <a:schemeClr val="tx1"/>
                </a:solidFill>
              </a:rPr>
              <a:t>கொள்வதாகவும்</a:t>
            </a:r>
            <a:r>
              <a:rPr lang="ta-IN" sz="2800" dirty="0">
                <a:solidFill>
                  <a:schemeClr val="tx1"/>
                </a:solidFill>
              </a:rPr>
              <a:t> </a:t>
            </a:r>
            <a:r>
              <a:rPr lang="en-US" sz="2800" dirty="0">
                <a:solidFill>
                  <a:schemeClr val="tx1"/>
                </a:solidFill>
              </a:rPr>
              <a:t>ASHA </a:t>
            </a:r>
            <a:r>
              <a:rPr lang="ta-IN" sz="2800" dirty="0" err="1">
                <a:solidFill>
                  <a:schemeClr val="tx1"/>
                </a:solidFill>
              </a:rPr>
              <a:t>சுரேஷுக்கு</a:t>
            </a:r>
            <a:r>
              <a:rPr lang="ta-IN" sz="2800" dirty="0">
                <a:solidFill>
                  <a:schemeClr val="tx1"/>
                </a:solidFill>
              </a:rPr>
              <a:t> </a:t>
            </a:r>
            <a:r>
              <a:rPr lang="ta-IN" sz="2800" dirty="0" err="1">
                <a:solidFill>
                  <a:schemeClr val="tx1"/>
                </a:solidFill>
              </a:rPr>
              <a:t>உறுதியளித்தது</a:t>
            </a:r>
            <a:r>
              <a:rPr lang="en-US" sz="2800" dirty="0">
                <a:solidFill>
                  <a:schemeClr val="tx1"/>
                </a:solidFill>
              </a:rPr>
              <a:t>.  </a:t>
            </a:r>
            <a:r>
              <a:rPr lang="ta-IN" sz="2800" dirty="0">
                <a:solidFill>
                  <a:schemeClr val="tx1"/>
                </a:solidFill>
              </a:rPr>
              <a:t>பிறகு அவரது பக்கத்து வீட்டுக்காரர் </a:t>
            </a:r>
            <a:r>
              <a:rPr lang="ta-IN" sz="2800" dirty="0" err="1">
                <a:solidFill>
                  <a:schemeClr val="tx1"/>
                </a:solidFill>
              </a:rPr>
              <a:t>சீமாவுக்கு</a:t>
            </a:r>
            <a:r>
              <a:rPr lang="en-US" sz="2800" dirty="0">
                <a:solidFill>
                  <a:schemeClr val="tx1"/>
                </a:solidFill>
              </a:rPr>
              <a:t>  ASHA </a:t>
            </a:r>
            <a:r>
              <a:rPr lang="ta-IN" sz="2800" dirty="0">
                <a:solidFill>
                  <a:schemeClr val="tx1"/>
                </a:solidFill>
              </a:rPr>
              <a:t>போன் செய்து</a:t>
            </a:r>
            <a:r>
              <a:rPr lang="en-US" sz="2800" dirty="0">
                <a:solidFill>
                  <a:schemeClr val="tx1"/>
                </a:solidFill>
              </a:rPr>
              <a:t>, </a:t>
            </a:r>
            <a:r>
              <a:rPr lang="ta-IN" sz="2800" dirty="0" err="1">
                <a:solidFill>
                  <a:schemeClr val="tx1"/>
                </a:solidFill>
              </a:rPr>
              <a:t>சுரேஷுக்கு</a:t>
            </a:r>
            <a:r>
              <a:rPr lang="ta-IN" sz="2800" dirty="0">
                <a:solidFill>
                  <a:schemeClr val="tx1"/>
                </a:solidFill>
              </a:rPr>
              <a:t> உணவு அனுப்புமாறு </a:t>
            </a:r>
            <a:r>
              <a:rPr lang="ta-IN" sz="2800" dirty="0" err="1">
                <a:solidFill>
                  <a:schemeClr val="tx1"/>
                </a:solidFill>
              </a:rPr>
              <a:t>கேட்டுக்</a:t>
            </a:r>
            <a:r>
              <a:rPr lang="ta-IN" sz="2800" dirty="0">
                <a:solidFill>
                  <a:schemeClr val="tx1"/>
                </a:solidFill>
              </a:rPr>
              <a:t> கொண்டது</a:t>
            </a:r>
            <a:r>
              <a:rPr lang="en-US" sz="2800" dirty="0">
                <a:solidFill>
                  <a:schemeClr val="tx1"/>
                </a:solidFill>
              </a:rPr>
              <a:t>.  </a:t>
            </a:r>
            <a:r>
              <a:rPr lang="ta-IN" sz="2800" dirty="0">
                <a:solidFill>
                  <a:schemeClr val="tx1"/>
                </a:solidFill>
              </a:rPr>
              <a:t>உணவு அளிக்கும் </a:t>
            </a:r>
            <a:r>
              <a:rPr lang="ta-IN" sz="2800" dirty="0" err="1">
                <a:solidFill>
                  <a:schemeClr val="tx1"/>
                </a:solidFill>
              </a:rPr>
              <a:t>போது</a:t>
            </a:r>
            <a:r>
              <a:rPr lang="ta-IN" sz="2800" dirty="0">
                <a:solidFill>
                  <a:schemeClr val="tx1"/>
                </a:solidFill>
              </a:rPr>
              <a:t> முன்னெச்சரிக்கை நடவடிக்கைகளை </a:t>
            </a:r>
            <a:r>
              <a:rPr lang="ta-IN" sz="2800" dirty="0" err="1">
                <a:solidFill>
                  <a:schemeClr val="tx1"/>
                </a:solidFill>
              </a:rPr>
              <a:t>மேற்கொள்ளுமாறு</a:t>
            </a:r>
            <a:r>
              <a:rPr lang="ta-IN" sz="2800" dirty="0">
                <a:solidFill>
                  <a:schemeClr val="tx1"/>
                </a:solidFill>
              </a:rPr>
              <a:t> </a:t>
            </a:r>
            <a:r>
              <a:rPr lang="ta-IN" sz="2800" dirty="0" err="1">
                <a:solidFill>
                  <a:schemeClr val="tx1"/>
                </a:solidFill>
              </a:rPr>
              <a:t>சீமாவிடம்</a:t>
            </a:r>
            <a:r>
              <a:rPr lang="ta-IN" sz="2800" dirty="0">
                <a:solidFill>
                  <a:schemeClr val="tx1"/>
                </a:solidFill>
              </a:rPr>
              <a:t> அது கூறியது</a:t>
            </a:r>
            <a:r>
              <a:rPr lang="en-US" sz="2800" dirty="0">
                <a:solidFill>
                  <a:schemeClr val="tx1"/>
                </a:solidFill>
              </a:rPr>
              <a:t>. </a:t>
            </a:r>
            <a:r>
              <a:rPr lang="ta-IN" sz="2800" dirty="0">
                <a:solidFill>
                  <a:schemeClr val="tx1"/>
                </a:solidFill>
              </a:rPr>
              <a:t>அதன் பிறகு உள்ளூர் </a:t>
            </a:r>
            <a:r>
              <a:rPr lang="ta-IN" sz="2800" dirty="0" err="1">
                <a:solidFill>
                  <a:schemeClr val="tx1"/>
                </a:solidFill>
              </a:rPr>
              <a:t>தாய்மார்கள்</a:t>
            </a:r>
            <a:r>
              <a:rPr lang="ta-IN" sz="2800" dirty="0">
                <a:solidFill>
                  <a:schemeClr val="tx1"/>
                </a:solidFill>
              </a:rPr>
              <a:t> குழுவின் </a:t>
            </a:r>
            <a:r>
              <a:rPr lang="ta-IN" sz="2800" dirty="0" err="1">
                <a:solidFill>
                  <a:schemeClr val="tx1"/>
                </a:solidFill>
              </a:rPr>
              <a:t>கூட்டுனருக்கும்</a:t>
            </a:r>
            <a:r>
              <a:rPr lang="en-US" sz="2800" dirty="0">
                <a:solidFill>
                  <a:schemeClr val="tx1"/>
                </a:solidFill>
              </a:rPr>
              <a:t>,  </a:t>
            </a:r>
            <a:r>
              <a:rPr lang="ta-IN" sz="2800" dirty="0">
                <a:solidFill>
                  <a:schemeClr val="tx1"/>
                </a:solidFill>
              </a:rPr>
              <a:t>கிராம </a:t>
            </a:r>
            <a:r>
              <a:rPr lang="ta-IN" sz="2800" dirty="0" err="1">
                <a:solidFill>
                  <a:schemeClr val="tx1"/>
                </a:solidFill>
              </a:rPr>
              <a:t>சுகாதார</a:t>
            </a:r>
            <a:r>
              <a:rPr lang="ta-IN" sz="2800" dirty="0">
                <a:solidFill>
                  <a:schemeClr val="tx1"/>
                </a:solidFill>
              </a:rPr>
              <a:t> மற்றும் </a:t>
            </a:r>
            <a:r>
              <a:rPr lang="ta-IN" sz="2800" dirty="0" err="1">
                <a:solidFill>
                  <a:schemeClr val="tx1"/>
                </a:solidFill>
              </a:rPr>
              <a:t>ஊட்டச்சத்து</a:t>
            </a:r>
            <a:r>
              <a:rPr lang="ta-IN" sz="2800" dirty="0">
                <a:solidFill>
                  <a:schemeClr val="tx1"/>
                </a:solidFill>
              </a:rPr>
              <a:t> </a:t>
            </a:r>
            <a:r>
              <a:rPr lang="ta-IN" sz="2800" dirty="0" err="1">
                <a:solidFill>
                  <a:schemeClr val="tx1"/>
                </a:solidFill>
              </a:rPr>
              <a:t>கமிட்டி</a:t>
            </a:r>
            <a:r>
              <a:rPr lang="ta-IN" sz="2800" dirty="0">
                <a:solidFill>
                  <a:schemeClr val="tx1"/>
                </a:solidFill>
              </a:rPr>
              <a:t> </a:t>
            </a:r>
            <a:r>
              <a:rPr lang="en-US" sz="2800" dirty="0">
                <a:solidFill>
                  <a:schemeClr val="tx1"/>
                </a:solidFill>
              </a:rPr>
              <a:t>VHSNC </a:t>
            </a:r>
            <a:r>
              <a:rPr lang="ta-IN" sz="2800" dirty="0">
                <a:solidFill>
                  <a:schemeClr val="tx1"/>
                </a:solidFill>
              </a:rPr>
              <a:t>உறுப்பினர் </a:t>
            </a:r>
            <a:r>
              <a:rPr lang="ta-IN" sz="2800" dirty="0" err="1">
                <a:solidFill>
                  <a:schemeClr val="tx1"/>
                </a:solidFill>
              </a:rPr>
              <a:t>ஒருவருக்கும்</a:t>
            </a:r>
            <a:r>
              <a:rPr lang="ta-IN" sz="2800" dirty="0">
                <a:solidFill>
                  <a:schemeClr val="tx1"/>
                </a:solidFill>
              </a:rPr>
              <a:t> போன் செய்து</a:t>
            </a:r>
            <a:r>
              <a:rPr lang="en-US" sz="2800" dirty="0">
                <a:solidFill>
                  <a:schemeClr val="tx1"/>
                </a:solidFill>
              </a:rPr>
              <a:t>, </a:t>
            </a:r>
            <a:r>
              <a:rPr lang="ta-IN" sz="2800" dirty="0" err="1">
                <a:solidFill>
                  <a:schemeClr val="tx1"/>
                </a:solidFill>
              </a:rPr>
              <a:t>நிலைமையை</a:t>
            </a:r>
            <a:r>
              <a:rPr lang="ta-IN" sz="2800" dirty="0">
                <a:solidFill>
                  <a:schemeClr val="tx1"/>
                </a:solidFill>
              </a:rPr>
              <a:t> விளக்கி</a:t>
            </a:r>
            <a:r>
              <a:rPr lang="en-US" sz="2800" dirty="0">
                <a:solidFill>
                  <a:schemeClr val="tx1"/>
                </a:solidFill>
              </a:rPr>
              <a:t>, </a:t>
            </a:r>
            <a:r>
              <a:rPr lang="ta-IN" sz="2800" dirty="0" err="1">
                <a:solidFill>
                  <a:schemeClr val="tx1"/>
                </a:solidFill>
              </a:rPr>
              <a:t>சுரேஷின்</a:t>
            </a:r>
            <a:r>
              <a:rPr lang="ta-IN" sz="2800" dirty="0">
                <a:solidFill>
                  <a:schemeClr val="tx1"/>
                </a:solidFill>
              </a:rPr>
              <a:t> உணவு மற்றும்</a:t>
            </a:r>
            <a:r>
              <a:rPr lang="en-US" sz="2800" dirty="0">
                <a:solidFill>
                  <a:schemeClr val="tx1"/>
                </a:solidFill>
              </a:rPr>
              <a:t>  </a:t>
            </a:r>
            <a:r>
              <a:rPr lang="ta-IN" sz="2800" dirty="0">
                <a:solidFill>
                  <a:schemeClr val="tx1"/>
                </a:solidFill>
              </a:rPr>
              <a:t>வீட்டு பராமரிப்பு தேவைகளை கவனித்துக் கொள்ள ஏற்பாடு செய்யுமாறு</a:t>
            </a:r>
            <a:r>
              <a:rPr lang="en-US" sz="2800" dirty="0">
                <a:solidFill>
                  <a:schemeClr val="tx1"/>
                </a:solidFill>
              </a:rPr>
              <a:t>  </a:t>
            </a:r>
            <a:r>
              <a:rPr lang="ta-IN" sz="2800" dirty="0" err="1">
                <a:solidFill>
                  <a:schemeClr val="tx1"/>
                </a:solidFill>
              </a:rPr>
              <a:t>கேட்டுக்</a:t>
            </a:r>
            <a:r>
              <a:rPr lang="ta-IN" sz="2800" dirty="0">
                <a:solidFill>
                  <a:schemeClr val="tx1"/>
                </a:solidFill>
              </a:rPr>
              <a:t> </a:t>
            </a:r>
            <a:r>
              <a:rPr lang="ta-IN" sz="2800" dirty="0" err="1">
                <a:solidFill>
                  <a:schemeClr val="tx1"/>
                </a:solidFill>
              </a:rPr>
              <a:t>கொள்ளுங்கள்</a:t>
            </a:r>
            <a:r>
              <a:rPr lang="en-US" sz="2800" dirty="0">
                <a:solidFill>
                  <a:schemeClr val="tx1"/>
                </a:solidFill>
              </a:rPr>
              <a:t>. </a:t>
            </a:r>
            <a:r>
              <a:rPr lang="ta-IN" sz="2800" dirty="0" err="1">
                <a:solidFill>
                  <a:schemeClr val="tx1"/>
                </a:solidFill>
              </a:rPr>
              <a:t>சுரேஷின்</a:t>
            </a:r>
            <a:r>
              <a:rPr lang="ta-IN" sz="2800" dirty="0">
                <a:solidFill>
                  <a:schemeClr val="tx1"/>
                </a:solidFill>
              </a:rPr>
              <a:t> மனைவி திரும்ப வரும் வரை</a:t>
            </a:r>
            <a:r>
              <a:rPr lang="en-US" sz="2800" dirty="0">
                <a:solidFill>
                  <a:schemeClr val="tx1"/>
                </a:solidFill>
              </a:rPr>
              <a:t>, </a:t>
            </a:r>
            <a:r>
              <a:rPr lang="ta-IN" sz="2800" dirty="0">
                <a:solidFill>
                  <a:schemeClr val="tx1"/>
                </a:solidFill>
              </a:rPr>
              <a:t>குறைந்தது அடுத்த</a:t>
            </a:r>
            <a:r>
              <a:rPr lang="en-US" sz="2800" dirty="0">
                <a:solidFill>
                  <a:schemeClr val="tx1"/>
                </a:solidFill>
              </a:rPr>
              <a:t> 72 </a:t>
            </a:r>
            <a:r>
              <a:rPr lang="ta-IN" sz="2800" dirty="0">
                <a:solidFill>
                  <a:schemeClr val="tx1"/>
                </a:solidFill>
              </a:rPr>
              <a:t>மணி நேரத்துக்கு </a:t>
            </a:r>
            <a:r>
              <a:rPr lang="ta-IN" sz="2800" dirty="0" err="1">
                <a:solidFill>
                  <a:schemeClr val="tx1"/>
                </a:solidFill>
              </a:rPr>
              <a:t>சுரேஷுக்கு</a:t>
            </a:r>
            <a:r>
              <a:rPr lang="ta-IN" sz="2800" dirty="0">
                <a:solidFill>
                  <a:schemeClr val="tx1"/>
                </a:solidFill>
              </a:rPr>
              <a:t> தேவையானதை செய்யுமாறு கிராம இளைஞர் குழு </a:t>
            </a:r>
            <a:r>
              <a:rPr lang="ta-IN" sz="2800" dirty="0" err="1">
                <a:solidFill>
                  <a:schemeClr val="tx1"/>
                </a:solidFill>
              </a:rPr>
              <a:t>உறுப்பினர்களிடம்</a:t>
            </a:r>
            <a:r>
              <a:rPr lang="ta-IN" sz="2800" dirty="0">
                <a:solidFill>
                  <a:schemeClr val="tx1"/>
                </a:solidFill>
              </a:rPr>
              <a:t> </a:t>
            </a:r>
            <a:r>
              <a:rPr lang="en-US" sz="2800" dirty="0">
                <a:solidFill>
                  <a:schemeClr val="tx1"/>
                </a:solidFill>
              </a:rPr>
              <a:t>(VHSNC) </a:t>
            </a:r>
            <a:r>
              <a:rPr lang="ta-IN" sz="2800" dirty="0">
                <a:solidFill>
                  <a:schemeClr val="tx1"/>
                </a:solidFill>
              </a:rPr>
              <a:t>உறுப்பினர் </a:t>
            </a:r>
            <a:r>
              <a:rPr lang="ta-IN" sz="2800" dirty="0" err="1">
                <a:solidFill>
                  <a:schemeClr val="tx1"/>
                </a:solidFill>
              </a:rPr>
              <a:t>கேட்டுக்</a:t>
            </a:r>
            <a:r>
              <a:rPr lang="ta-IN" sz="2800" dirty="0">
                <a:solidFill>
                  <a:schemeClr val="tx1"/>
                </a:solidFill>
              </a:rPr>
              <a:t> </a:t>
            </a:r>
            <a:r>
              <a:rPr lang="ta-IN" sz="2800" dirty="0" err="1">
                <a:solidFill>
                  <a:schemeClr val="tx1"/>
                </a:solidFill>
              </a:rPr>
              <a:t>கொண்டார்</a:t>
            </a:r>
            <a:r>
              <a:rPr lang="en-US" sz="2800" dirty="0">
                <a:solidFill>
                  <a:schemeClr val="tx1"/>
                </a:solidFill>
              </a:rPr>
              <a:t>.</a:t>
            </a:r>
            <a:r>
              <a:rPr lang="en-IN" sz="2800" dirty="0">
                <a:solidFill>
                  <a:schemeClr val="tx1"/>
                </a:solidFill>
              </a:rPr>
              <a:t> </a:t>
            </a:r>
            <a:endParaRPr sz="2800" dirty="0">
              <a:ln w="3175">
                <a:noFill/>
              </a:ln>
              <a:solidFill>
                <a:schemeClr val="tx1"/>
              </a:solidFill>
              <a:latin typeface="Arial" panose="020B0604020202020204" pitchFamily="34" charset="0"/>
              <a:cs typeface="Arial" panose="020B0604020202020204" pitchFamily="34" charset="0"/>
            </a:endParaRPr>
          </a:p>
        </p:txBody>
      </p:sp>
      <p:sp>
        <p:nvSpPr>
          <p:cNvPr id="852" name="Rounded Rectangle"/>
          <p:cNvSpPr/>
          <p:nvPr/>
        </p:nvSpPr>
        <p:spPr>
          <a:xfrm>
            <a:off x="2706590" y="6779490"/>
            <a:ext cx="19047020" cy="3062636"/>
          </a:xfrm>
          <a:prstGeom prst="roundRect">
            <a:avLst>
              <a:gd name="adj" fmla="val 93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65" name="1. What are the positive actions taken by ASHA?…"/>
          <p:cNvSpPr txBox="1"/>
          <p:nvPr/>
        </p:nvSpPr>
        <p:spPr>
          <a:xfrm>
            <a:off x="2868707" y="7185266"/>
            <a:ext cx="18479016" cy="2257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14350" lvl="0" indent="-514350" algn="l">
              <a:buFont typeface="+mj-lt"/>
              <a:buAutoNum type="arabicPeriod"/>
            </a:pPr>
            <a:r>
              <a:rPr lang="en-US" sz="2800" b="0" dirty="0"/>
              <a:t>ASHA  </a:t>
            </a:r>
            <a:r>
              <a:rPr lang="ta-IN" sz="2800" b="0" dirty="0"/>
              <a:t>எடுத்த </a:t>
            </a:r>
            <a:r>
              <a:rPr lang="ta-IN" sz="2800" b="0" dirty="0" err="1"/>
              <a:t>ஆக்கபூர்வ</a:t>
            </a:r>
            <a:r>
              <a:rPr lang="ta-IN" sz="2800" b="0" dirty="0"/>
              <a:t> நடவடிக்கைகள் என்னென்ன</a:t>
            </a:r>
            <a:r>
              <a:rPr lang="en-US" sz="2800" b="0" dirty="0"/>
              <a:t>? </a:t>
            </a:r>
            <a:br>
              <a:rPr lang="en-US" sz="2800" b="0" dirty="0"/>
            </a:br>
            <a:r>
              <a:rPr lang="ta-IN" sz="2800" b="0" dirty="0"/>
              <a:t>அவசர நிலை </a:t>
            </a:r>
            <a:r>
              <a:rPr lang="ta-IN" sz="2800" b="0" dirty="0" err="1"/>
              <a:t>உண்டானால்</a:t>
            </a:r>
            <a:r>
              <a:rPr lang="ta-IN" sz="2800" b="0" dirty="0"/>
              <a:t> </a:t>
            </a:r>
            <a:r>
              <a:rPr lang="ta-IN" sz="2800" b="0" dirty="0" err="1"/>
              <a:t>உதவவென</a:t>
            </a:r>
            <a:r>
              <a:rPr lang="en-US" sz="2800" b="0" dirty="0"/>
              <a:t>, </a:t>
            </a:r>
            <a:r>
              <a:rPr lang="ta-IN" sz="2800" b="0" dirty="0" err="1"/>
              <a:t>சமுதாய</a:t>
            </a:r>
            <a:r>
              <a:rPr lang="ta-IN" sz="2800" b="0" dirty="0"/>
              <a:t> ஆதரவு </a:t>
            </a:r>
            <a:r>
              <a:rPr lang="ta-IN" sz="2800" b="0" dirty="0" err="1"/>
              <a:t>குழுக்களை</a:t>
            </a:r>
            <a:r>
              <a:rPr lang="ta-IN" sz="2800" b="0" dirty="0"/>
              <a:t> </a:t>
            </a:r>
            <a:r>
              <a:rPr lang="en-US" sz="2800" b="0" dirty="0"/>
              <a:t>ASHA  </a:t>
            </a:r>
            <a:r>
              <a:rPr lang="ta-IN" sz="2800" b="0" dirty="0"/>
              <a:t>ஆக்கபூர்வமாக அமைத்தது மற்றும் </a:t>
            </a:r>
            <a:r>
              <a:rPr lang="ta-IN" sz="2800" b="0" dirty="0" err="1"/>
              <a:t>திட்டமிட்டது</a:t>
            </a:r>
            <a:r>
              <a:rPr lang="en-US" sz="2800" b="0" dirty="0"/>
              <a:t>. </a:t>
            </a:r>
            <a:endParaRPr lang="en-IN" sz="2800" b="0" dirty="0"/>
          </a:p>
          <a:p>
            <a:pPr marL="514350" lvl="0" indent="-514350" algn="l">
              <a:buFont typeface="+mj-lt"/>
              <a:buAutoNum type="arabicPeriod"/>
            </a:pPr>
            <a:r>
              <a:rPr lang="ta-IN" sz="2800" b="0" dirty="0"/>
              <a:t>என்ன செய்யப்பட வேண்டும்</a:t>
            </a:r>
            <a:r>
              <a:rPr lang="en-US" sz="2800" b="0" dirty="0"/>
              <a:t>? </a:t>
            </a:r>
            <a:r>
              <a:rPr lang="ta-IN" sz="2800" b="0" dirty="0" err="1"/>
              <a:t>சுரேஷுக்கு</a:t>
            </a:r>
            <a:r>
              <a:rPr lang="ta-IN" sz="2800" b="0" dirty="0"/>
              <a:t> உணவு </a:t>
            </a:r>
            <a:r>
              <a:rPr lang="ta-IN" sz="2800" b="0" dirty="0" err="1"/>
              <a:t>தருமாறு</a:t>
            </a:r>
            <a:r>
              <a:rPr lang="ta-IN" sz="2800" b="0" dirty="0"/>
              <a:t> அவரின் பக்கத்து </a:t>
            </a:r>
            <a:r>
              <a:rPr lang="ta-IN" sz="2800" b="0" dirty="0" err="1"/>
              <a:t>வீட்டுக்காரருக்கு</a:t>
            </a:r>
            <a:r>
              <a:rPr lang="ta-IN" sz="2800" b="0" dirty="0"/>
              <a:t> </a:t>
            </a:r>
            <a:r>
              <a:rPr lang="en-US" sz="2800" b="0" dirty="0"/>
              <a:t>ASHA   </a:t>
            </a:r>
            <a:r>
              <a:rPr lang="ta-IN" sz="2800" b="0" dirty="0"/>
              <a:t>தெரிவித்தது</a:t>
            </a:r>
            <a:r>
              <a:rPr lang="en-US" sz="2800" b="0" dirty="0"/>
              <a:t>.</a:t>
            </a:r>
            <a:r>
              <a:rPr lang="en-IN" sz="2800" b="0" dirty="0"/>
              <a:t> </a:t>
            </a:r>
            <a:endParaRPr sz="2800" b="0" dirty="0">
              <a:solidFill>
                <a:sysClr val="windowText" lastClr="000000"/>
              </a:solidFill>
              <a:latin typeface="Arial" panose="020B0604020202020204" pitchFamily="34" charset="0"/>
              <a:cs typeface="Arial" panose="020B0604020202020204" pitchFamily="34" charset="0"/>
            </a:endParaRPr>
          </a:p>
        </p:txBody>
      </p:sp>
      <p:sp>
        <p:nvSpPr>
          <p:cNvPr id="851" name="Rounded Rectangle"/>
          <p:cNvSpPr/>
          <p:nvPr/>
        </p:nvSpPr>
        <p:spPr>
          <a:xfrm>
            <a:off x="2827854" y="9807633"/>
            <a:ext cx="19047020" cy="2615496"/>
          </a:xfrm>
          <a:prstGeom prst="roundRect">
            <a:avLst>
              <a:gd name="adj" fmla="val 93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66" name="3. Which groups and /or people were involved by ASHA to provide supportive environment?…"/>
          <p:cNvSpPr txBox="1"/>
          <p:nvPr/>
        </p:nvSpPr>
        <p:spPr>
          <a:xfrm>
            <a:off x="2960171" y="10118997"/>
            <a:ext cx="18782386" cy="182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0" algn="l"/>
            <a:r>
              <a:rPr lang="en-US" sz="2800" b="0" dirty="0"/>
              <a:t>3. </a:t>
            </a:r>
            <a:r>
              <a:rPr lang="ta-IN" sz="2800" b="0" dirty="0"/>
              <a:t>ஒரு ஆதரவான </a:t>
            </a:r>
            <a:r>
              <a:rPr lang="ta-IN" sz="2800" b="0" dirty="0" err="1"/>
              <a:t>சுற்றுச்சூழலை</a:t>
            </a:r>
            <a:r>
              <a:rPr lang="ta-IN" sz="2800" b="0" dirty="0"/>
              <a:t> வழங்க</a:t>
            </a:r>
            <a:r>
              <a:rPr lang="en-US" sz="2800" b="0" dirty="0"/>
              <a:t>, </a:t>
            </a:r>
            <a:r>
              <a:rPr lang="ta-IN" sz="2800" b="0" dirty="0"/>
              <a:t>எந்த </a:t>
            </a:r>
            <a:r>
              <a:rPr lang="ta-IN" sz="2800" b="0" dirty="0" err="1"/>
              <a:t>குழுக்கள்</a:t>
            </a:r>
            <a:r>
              <a:rPr lang="ta-IN" sz="2800" b="0" dirty="0"/>
              <a:t> மற்றும்</a:t>
            </a:r>
            <a:r>
              <a:rPr lang="en-US" sz="2800" b="0" dirty="0"/>
              <a:t> / </a:t>
            </a:r>
            <a:r>
              <a:rPr lang="ta-IN" sz="2800" b="0" dirty="0"/>
              <a:t>அல்லது </a:t>
            </a:r>
            <a:r>
              <a:rPr lang="ta-IN" sz="2800" b="0" dirty="0" err="1"/>
              <a:t>மக்களை</a:t>
            </a:r>
            <a:r>
              <a:rPr lang="ta-IN" sz="2800" b="0" dirty="0"/>
              <a:t> </a:t>
            </a:r>
            <a:r>
              <a:rPr lang="en-US" sz="2800" b="0" dirty="0"/>
              <a:t>ASHA   </a:t>
            </a:r>
          </a:p>
          <a:p>
            <a:pPr lvl="0" algn="l"/>
            <a:r>
              <a:rPr lang="en-US" sz="2800" b="0" dirty="0"/>
              <a:t>    </a:t>
            </a:r>
            <a:r>
              <a:rPr lang="ta-IN" sz="2800" b="0" dirty="0"/>
              <a:t>ஈடுபடுத்தியது</a:t>
            </a:r>
            <a:r>
              <a:rPr lang="en-US" sz="2800" b="0" dirty="0"/>
              <a:t>? </a:t>
            </a:r>
            <a:r>
              <a:rPr lang="ta-IN" sz="2800" b="0" dirty="0"/>
              <a:t>அண்டை </a:t>
            </a:r>
            <a:r>
              <a:rPr lang="ta-IN" sz="2800" b="0" dirty="0" err="1"/>
              <a:t>வீட்டுக்காரர்கள்</a:t>
            </a:r>
            <a:r>
              <a:rPr lang="en-US" sz="2800" b="0" dirty="0"/>
              <a:t>, VHSNC (</a:t>
            </a:r>
            <a:r>
              <a:rPr lang="ta-IN" sz="2800" b="0" dirty="0"/>
              <a:t>அவர்கள் இளைஞர் </a:t>
            </a:r>
            <a:r>
              <a:rPr lang="ta-IN" sz="2800" b="0" dirty="0" err="1"/>
              <a:t>குழுக்களை</a:t>
            </a:r>
            <a:r>
              <a:rPr lang="ta-IN" sz="2800" b="0" dirty="0"/>
              <a:t> </a:t>
            </a:r>
            <a:r>
              <a:rPr lang="en-US" sz="2800" b="0" dirty="0"/>
              <a:t> </a:t>
            </a:r>
          </a:p>
          <a:p>
            <a:pPr lvl="0" algn="l"/>
            <a:r>
              <a:rPr lang="en-US" sz="2800" b="0" dirty="0"/>
              <a:t>    </a:t>
            </a:r>
            <a:r>
              <a:rPr lang="ta-IN" sz="2800" b="0" dirty="0" err="1"/>
              <a:t>ஈடுபடுத்தினர்</a:t>
            </a:r>
            <a:r>
              <a:rPr lang="en-US" sz="2800" b="0" dirty="0"/>
              <a:t>) </a:t>
            </a:r>
            <a:r>
              <a:rPr lang="ta-IN" sz="2800" b="0" dirty="0"/>
              <a:t>மற்றும் இளம் சிறுமிகள் </a:t>
            </a:r>
            <a:r>
              <a:rPr lang="ta-IN" sz="2800" b="0" dirty="0" err="1"/>
              <a:t>குழுக்கள்</a:t>
            </a:r>
            <a:endParaRPr lang="en-IN" sz="2800" b="0" dirty="0"/>
          </a:p>
          <a:p>
            <a:pPr algn="l"/>
            <a:r>
              <a:rPr lang="en-US" sz="2800" b="0" dirty="0"/>
              <a:t>4. ASHA-</a:t>
            </a:r>
            <a:r>
              <a:rPr lang="ta-IN" sz="2800" b="0" dirty="0" err="1"/>
              <a:t>ன்</a:t>
            </a:r>
            <a:r>
              <a:rPr lang="ta-IN" sz="2800" b="0" dirty="0"/>
              <a:t> இடத்தில் நீங்கள் இருந்தால்</a:t>
            </a:r>
            <a:r>
              <a:rPr lang="en-US" sz="2800" b="0" dirty="0"/>
              <a:t>, </a:t>
            </a:r>
            <a:r>
              <a:rPr lang="ta-IN" sz="2800" b="0" dirty="0"/>
              <a:t>கூடுதலாக என்ன </a:t>
            </a:r>
            <a:r>
              <a:rPr lang="ta-IN" sz="2800" b="0" dirty="0" err="1"/>
              <a:t>செய்திருப்பீர்கள்</a:t>
            </a:r>
            <a:r>
              <a:rPr lang="en-US" sz="2800" b="0" dirty="0"/>
              <a:t>?</a:t>
            </a:r>
            <a:r>
              <a:rPr lang="en-IN" sz="2800" b="0" dirty="0"/>
              <a:t> </a:t>
            </a:r>
            <a:endParaRPr sz="28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4"/>
                                        </p:tgtEl>
                                        <p:attrNameLst>
                                          <p:attrName>style.visibility</p:attrName>
                                        </p:attrNameLst>
                                      </p:cBhvr>
                                      <p:to>
                                        <p:strVal val="visible"/>
                                      </p:to>
                                    </p:set>
                                    <p:animEffect transition="in" filter="fade">
                                      <p:cBhvr>
                                        <p:cTn id="12" dur="2000"/>
                                        <p:tgtEl>
                                          <p:spTgt spid="8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2"/>
                                        </p:tgtEl>
                                        <p:attrNameLst>
                                          <p:attrName>style.visibility</p:attrName>
                                        </p:attrNameLst>
                                      </p:cBhvr>
                                      <p:to>
                                        <p:strVal val="visible"/>
                                      </p:to>
                                    </p:set>
                                    <p:animEffect transition="in" filter="fade">
                                      <p:cBhvr>
                                        <p:cTn id="17" dur="500"/>
                                        <p:tgtEl>
                                          <p:spTgt spid="8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5">
                                            <p:bg/>
                                          </p:spTgt>
                                        </p:tgtEl>
                                        <p:attrNameLst>
                                          <p:attrName>style.visibility</p:attrName>
                                        </p:attrNameLst>
                                      </p:cBhvr>
                                      <p:to>
                                        <p:strVal val="visible"/>
                                      </p:to>
                                    </p:set>
                                    <p:animEffect transition="in" filter="fade">
                                      <p:cBhvr>
                                        <p:cTn id="22" dur="500"/>
                                        <p:tgtEl>
                                          <p:spTgt spid="865">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65">
                                            <p:txEl>
                                              <p:pRg st="0" end="0"/>
                                            </p:txEl>
                                          </p:spTgt>
                                        </p:tgtEl>
                                        <p:attrNameLst>
                                          <p:attrName>style.visibility</p:attrName>
                                        </p:attrNameLst>
                                      </p:cBhvr>
                                      <p:to>
                                        <p:strVal val="visible"/>
                                      </p:to>
                                    </p:set>
                                    <p:animEffect transition="in" filter="fade">
                                      <p:cBhvr>
                                        <p:cTn id="27" dur="500"/>
                                        <p:tgtEl>
                                          <p:spTgt spid="86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5">
                                            <p:txEl>
                                              <p:pRg st="1" end="1"/>
                                            </p:txEl>
                                          </p:spTgt>
                                        </p:tgtEl>
                                        <p:attrNameLst>
                                          <p:attrName>style.visibility</p:attrName>
                                        </p:attrNameLst>
                                      </p:cBhvr>
                                      <p:to>
                                        <p:strVal val="visible"/>
                                      </p:to>
                                    </p:set>
                                    <p:animEffect transition="in" filter="fade">
                                      <p:cBhvr>
                                        <p:cTn id="32" dur="500"/>
                                        <p:tgtEl>
                                          <p:spTgt spid="86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51"/>
                                        </p:tgtEl>
                                        <p:attrNameLst>
                                          <p:attrName>style.visibility</p:attrName>
                                        </p:attrNameLst>
                                      </p:cBhvr>
                                      <p:to>
                                        <p:strVal val="visible"/>
                                      </p:to>
                                    </p:set>
                                    <p:animEffect transition="in" filter="fade">
                                      <p:cBhvr>
                                        <p:cTn id="37" dur="500"/>
                                        <p:tgtEl>
                                          <p:spTgt spid="8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6">
                                            <p:txEl>
                                              <p:pRg st="0" end="0"/>
                                            </p:txEl>
                                          </p:spTgt>
                                        </p:tgtEl>
                                        <p:attrNameLst>
                                          <p:attrName>style.visibility</p:attrName>
                                        </p:attrNameLst>
                                      </p:cBhvr>
                                      <p:to>
                                        <p:strVal val="visible"/>
                                      </p:to>
                                    </p:set>
                                    <p:animEffect transition="in" filter="fade">
                                      <p:cBhvr>
                                        <p:cTn id="42" dur="500"/>
                                        <p:tgtEl>
                                          <p:spTgt spid="86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6">
                                            <p:txEl>
                                              <p:pRg st="1" end="1"/>
                                            </p:txEl>
                                          </p:spTgt>
                                        </p:tgtEl>
                                        <p:attrNameLst>
                                          <p:attrName>style.visibility</p:attrName>
                                        </p:attrNameLst>
                                      </p:cBhvr>
                                      <p:to>
                                        <p:strVal val="visible"/>
                                      </p:to>
                                    </p:set>
                                    <p:animEffect transition="in" filter="fade">
                                      <p:cBhvr>
                                        <p:cTn id="47" dur="500"/>
                                        <p:tgtEl>
                                          <p:spTgt spid="86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6">
                                            <p:txEl>
                                              <p:pRg st="2" end="2"/>
                                            </p:txEl>
                                          </p:spTgt>
                                        </p:tgtEl>
                                        <p:attrNameLst>
                                          <p:attrName>style.visibility</p:attrName>
                                        </p:attrNameLst>
                                      </p:cBhvr>
                                      <p:to>
                                        <p:strVal val="visible"/>
                                      </p:to>
                                    </p:set>
                                    <p:animEffect transition="in" filter="fade">
                                      <p:cBhvr>
                                        <p:cTn id="52" dur="500"/>
                                        <p:tgtEl>
                                          <p:spTgt spid="86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66">
                                            <p:txEl>
                                              <p:pRg st="3" end="3"/>
                                            </p:txEl>
                                          </p:spTgt>
                                        </p:tgtEl>
                                        <p:attrNameLst>
                                          <p:attrName>style.visibility</p:attrName>
                                        </p:attrNameLst>
                                      </p:cBhvr>
                                      <p:to>
                                        <p:strVal val="visible"/>
                                      </p:to>
                                    </p:set>
                                    <p:animEffect transition="in" filter="fade">
                                      <p:cBhvr>
                                        <p:cTn id="57" dur="500"/>
                                        <p:tgtEl>
                                          <p:spTgt spid="8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 grpId="0" animBg="1"/>
      <p:bldP spid="852" grpId="0" animBg="1"/>
      <p:bldP spid="865" grpId="0" uiExpand="1" build="p" bldLvl="2" animBg="1"/>
      <p:bldP spid="851" grpId="0" animBg="1"/>
      <p:bldP spid="866"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1" name="Group"/>
          <p:cNvGrpSpPr/>
          <p:nvPr/>
        </p:nvGrpSpPr>
        <p:grpSpPr>
          <a:xfrm>
            <a:off x="300010" y="12315300"/>
            <a:ext cx="4601210" cy="995767"/>
            <a:chOff x="0" y="0"/>
            <a:chExt cx="4601208" cy="995765"/>
          </a:xfrm>
        </p:grpSpPr>
        <p:pic>
          <p:nvPicPr>
            <p:cNvPr id="87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7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7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7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8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84" name="Group"/>
          <p:cNvGrpSpPr/>
          <p:nvPr/>
        </p:nvGrpSpPr>
        <p:grpSpPr>
          <a:xfrm>
            <a:off x="23097931" y="13055999"/>
            <a:ext cx="2098869" cy="1540535"/>
            <a:chOff x="0" y="2515"/>
            <a:chExt cx="2098868" cy="1540534"/>
          </a:xfrm>
        </p:grpSpPr>
        <p:sp>
          <p:nvSpPr>
            <p:cNvPr id="882" name="30"/>
            <p:cNvSpPr/>
            <p:nvPr/>
          </p:nvSpPr>
          <p:spPr>
            <a:xfrm>
              <a:off x="828868"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2</a:t>
              </a:r>
              <a:endParaRPr b="0" dirty="0">
                <a:latin typeface="Arial" panose="020B0604020202020204" pitchFamily="34" charset="0"/>
                <a:cs typeface="Arial" panose="020B0604020202020204" pitchFamily="34" charset="0"/>
              </a:endParaRPr>
            </a:p>
          </p:txBody>
        </p:sp>
        <p:pic>
          <p:nvPicPr>
            <p:cNvPr id="883"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885"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6" name="SESSION 6"/>
          <p:cNvSpPr txBox="1"/>
          <p:nvPr/>
        </p:nvSpPr>
        <p:spPr>
          <a:xfrm>
            <a:off x="8815274" y="2079993"/>
            <a:ext cx="6753452"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lang="ta-IN" b="0" dirty="0"/>
              <a:t>அமர்வு</a:t>
            </a:r>
            <a:r>
              <a:rPr lang="en-IN" dirty="0"/>
              <a:t> </a:t>
            </a:r>
            <a:r>
              <a:rPr b="0" dirty="0">
                <a:latin typeface="Arial" panose="020B0604020202020204" pitchFamily="34" charset="0"/>
                <a:cs typeface="Arial" panose="020B0604020202020204" pitchFamily="34" charset="0"/>
              </a:rPr>
              <a:t> 6</a:t>
            </a:r>
          </a:p>
        </p:txBody>
      </p:sp>
      <p:sp>
        <p:nvSpPr>
          <p:cNvPr id="887" name="COMMUNICATION, PERSONAL SAFETY FOR HEALTH.ICDS PERSONNEL"/>
          <p:cNvSpPr txBox="1"/>
          <p:nvPr/>
        </p:nvSpPr>
        <p:spPr>
          <a:xfrm>
            <a:off x="4881506" y="4233128"/>
            <a:ext cx="14620990"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ta-IN" b="0" dirty="0"/>
              <a:t>சுகாதாரம்</a:t>
            </a:r>
            <a:r>
              <a:rPr lang="en-US" b="0" dirty="0"/>
              <a:t>/ ICDS </a:t>
            </a:r>
            <a:r>
              <a:rPr lang="ta-IN" b="0" dirty="0" err="1"/>
              <a:t>ஊழியர்களுக்கான</a:t>
            </a:r>
            <a:r>
              <a:rPr lang="ta-IN" b="0" dirty="0"/>
              <a:t> தகவல் தொடர்பு</a:t>
            </a:r>
            <a:r>
              <a:rPr lang="en-US" b="0" dirty="0"/>
              <a:t>, </a:t>
            </a:r>
            <a:r>
              <a:rPr lang="ta-IN" b="0" dirty="0" err="1"/>
              <a:t>தனிநபர்</a:t>
            </a:r>
            <a:r>
              <a:rPr lang="ta-IN" b="0" dirty="0"/>
              <a:t> பாதுகாப்பு</a:t>
            </a:r>
            <a:r>
              <a:rPr lang="en-IN" b="0" dirty="0"/>
              <a:t> </a:t>
            </a:r>
            <a:endParaRPr b="0" dirty="0">
              <a:latin typeface="Arial" panose="020B0604020202020204" pitchFamily="34" charset="0"/>
              <a:cs typeface="Arial" panose="020B0604020202020204" pitchFamily="34" charset="0"/>
            </a:endParaRPr>
          </a:p>
        </p:txBody>
      </p:sp>
      <p:sp>
        <p:nvSpPr>
          <p:cNvPr id="888"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7E2BEC2-9AF5-8644-865F-63CAA0D44883}"/>
              </a:ext>
            </a:extLst>
          </p:cNvPr>
          <p:cNvGrpSpPr/>
          <p:nvPr/>
        </p:nvGrpSpPr>
        <p:grpSpPr>
          <a:xfrm>
            <a:off x="6150492" y="5761104"/>
            <a:ext cx="5974856" cy="6113991"/>
            <a:chOff x="6150492" y="5761104"/>
            <a:chExt cx="5974856" cy="6113991"/>
          </a:xfrm>
        </p:grpSpPr>
        <p:sp>
          <p:nvSpPr>
            <p:cNvPr id="869" name="Rounded Rectangle"/>
            <p:cNvSpPr/>
            <p:nvPr/>
          </p:nvSpPr>
          <p:spPr>
            <a:xfrm>
              <a:off x="6210377" y="9768392"/>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3"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0" name="HOW TO…"/>
            <p:cNvSpPr txBox="1"/>
            <p:nvPr/>
          </p:nvSpPr>
          <p:spPr>
            <a:xfrm>
              <a:off x="6688838" y="10231838"/>
              <a:ext cx="5019296"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a:solidFill>
                    <a:srgbClr val="FFFFFF"/>
                  </a:solidFill>
                </a:defRPr>
              </a:pPr>
              <a:r>
                <a:rPr lang="ta-IN" sz="3500" b="0" dirty="0">
                  <a:solidFill>
                    <a:schemeClr val="tx1"/>
                  </a:solidFill>
                </a:rPr>
                <a:t>எவ்வாறு தொடர்பு </a:t>
              </a:r>
              <a:r>
                <a:rPr lang="ta-IN" sz="3500" b="0" dirty="0" err="1">
                  <a:solidFill>
                    <a:schemeClr val="tx1"/>
                  </a:solidFill>
                </a:rPr>
                <a:t>கொள்வது</a:t>
              </a:r>
              <a:r>
                <a:rPr lang="en-IN" sz="3500" b="0" dirty="0">
                  <a:solidFill>
                    <a:schemeClr val="tx1"/>
                  </a:solidFill>
                </a:rPr>
                <a:t> </a:t>
              </a:r>
              <a:endParaRPr sz="3500" b="0" dirty="0">
                <a:solidFill>
                  <a:schemeClr val="tx1"/>
                </a:solidFill>
                <a:latin typeface="Arial" panose="020B0604020202020204" pitchFamily="34" charset="0"/>
                <a:cs typeface="Arial" panose="020B0604020202020204" pitchFamily="34" charset="0"/>
              </a:endParaRPr>
            </a:p>
          </p:txBody>
        </p:sp>
        <p:pic>
          <p:nvPicPr>
            <p:cNvPr id="893" name="Image" descr="Image"/>
            <p:cNvPicPr>
              <a:picLocks noChangeAspect="1"/>
            </p:cNvPicPr>
            <p:nvPr/>
          </p:nvPicPr>
          <p:blipFill>
            <a:blip r:embed="rId7"/>
            <a:stretch>
              <a:fillRect/>
            </a:stretch>
          </p:blipFill>
          <p:spPr>
            <a:xfrm>
              <a:off x="6150492" y="5761104"/>
              <a:ext cx="5974856" cy="2566872"/>
            </a:xfrm>
            <a:prstGeom prst="rect">
              <a:avLst/>
            </a:prstGeom>
            <a:ln w="12700">
              <a:miter lim="400000"/>
            </a:ln>
          </p:spPr>
        </p:pic>
      </p:grpSp>
      <p:grpSp>
        <p:nvGrpSpPr>
          <p:cNvPr id="4" name="Group 3">
            <a:extLst>
              <a:ext uri="{FF2B5EF4-FFF2-40B4-BE49-F238E27FC236}">
                <a16:creationId xmlns:a16="http://schemas.microsoft.com/office/drawing/2014/main" id="{0219284E-62D7-3843-8578-19D76E79C332}"/>
              </a:ext>
            </a:extLst>
          </p:cNvPr>
          <p:cNvGrpSpPr/>
          <p:nvPr/>
        </p:nvGrpSpPr>
        <p:grpSpPr>
          <a:xfrm>
            <a:off x="12318536" y="5678536"/>
            <a:ext cx="5855086" cy="6212750"/>
            <a:chOff x="12318536" y="5678536"/>
            <a:chExt cx="5855086" cy="6212750"/>
          </a:xfrm>
        </p:grpSpPr>
        <p:sp>
          <p:nvSpPr>
            <p:cNvPr id="870"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4"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2" name="MASK…"/>
            <p:cNvSpPr txBox="1"/>
            <p:nvPr/>
          </p:nvSpPr>
          <p:spPr>
            <a:xfrm>
              <a:off x="13370569" y="10231838"/>
              <a:ext cx="3618498"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a:pPr>
              <a:r>
                <a:rPr lang="ta-IN" sz="3500" b="0" dirty="0" err="1"/>
                <a:t>மாஸ்க்</a:t>
              </a:r>
              <a:r>
                <a:rPr lang="ta-IN" sz="3500" b="0" dirty="0"/>
                <a:t> மேலாண்மை</a:t>
              </a:r>
              <a:r>
                <a:rPr lang="en-IN" sz="3500" b="0" dirty="0"/>
                <a:t> </a:t>
              </a:r>
              <a:endParaRPr sz="3500" b="0" dirty="0">
                <a:latin typeface="Arial" panose="020B0604020202020204" pitchFamily="34" charset="0"/>
                <a:cs typeface="Arial" panose="020B0604020202020204" pitchFamily="34" charset="0"/>
              </a:endParaRPr>
            </a:p>
          </p:txBody>
        </p:sp>
        <p:pic>
          <p:nvPicPr>
            <p:cNvPr id="894" name="Image" descr="Image"/>
            <p:cNvPicPr>
              <a:picLocks noChangeAspect="1"/>
            </p:cNvPicPr>
            <p:nvPr/>
          </p:nvPicPr>
          <p:blipFill>
            <a:blip r:embed="rId8"/>
            <a:stretch>
              <a:fillRect/>
            </a:stretch>
          </p:blipFill>
          <p:spPr>
            <a:xfrm>
              <a:off x="14231649" y="5678536"/>
              <a:ext cx="2645513" cy="2789321"/>
            </a:xfrm>
            <a:prstGeom prst="rect">
              <a:avLst/>
            </a:prstGeom>
            <a:ln w="12700">
              <a:miter lim="400000"/>
            </a:ln>
          </p:spPr>
        </p:pic>
      </p:grpSp>
      <p:grpSp>
        <p:nvGrpSpPr>
          <p:cNvPr id="5" name="Group 4">
            <a:extLst>
              <a:ext uri="{FF2B5EF4-FFF2-40B4-BE49-F238E27FC236}">
                <a16:creationId xmlns:a16="http://schemas.microsoft.com/office/drawing/2014/main" id="{CDB1AB6D-D097-B247-9FD7-8C169D9118DE}"/>
              </a:ext>
            </a:extLst>
          </p:cNvPr>
          <p:cNvGrpSpPr/>
          <p:nvPr/>
        </p:nvGrpSpPr>
        <p:grpSpPr>
          <a:xfrm>
            <a:off x="18426696" y="5703476"/>
            <a:ext cx="5364033" cy="6171619"/>
            <a:chOff x="18426696" y="5703476"/>
            <a:chExt cx="5364033" cy="6171619"/>
          </a:xfrm>
        </p:grpSpPr>
        <p:sp>
          <p:nvSpPr>
            <p:cNvPr id="871" name="Rounded Rectangle"/>
            <p:cNvSpPr/>
            <p:nvPr/>
          </p:nvSpPr>
          <p:spPr>
            <a:xfrm>
              <a:off x="18426696" y="9768392"/>
              <a:ext cx="5364033"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5"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1" name="PRECAUTIONS"/>
            <p:cNvSpPr txBox="1"/>
            <p:nvPr/>
          </p:nvSpPr>
          <p:spPr>
            <a:xfrm>
              <a:off x="19350512" y="10302648"/>
              <a:ext cx="3747419"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4000" spc="-360">
                  <a:solidFill>
                    <a:srgbClr val="FFFFFF"/>
                  </a:solidFill>
                </a:defRPr>
              </a:lvl1pPr>
            </a:lstStyle>
            <a:p>
              <a:r>
                <a:rPr lang="ta-IN" sz="3500" b="0" spc="0" dirty="0" err="1">
                  <a:solidFill>
                    <a:schemeClr val="tx1"/>
                  </a:solidFill>
                </a:rPr>
                <a:t>முன்னெச்சரிக்கைகள்</a:t>
              </a:r>
              <a:r>
                <a:rPr lang="en-IN" sz="3500" b="0" spc="0" dirty="0">
                  <a:solidFill>
                    <a:schemeClr val="tx1"/>
                  </a:solidFill>
                </a:rPr>
                <a:t> </a:t>
              </a:r>
              <a:endParaRPr sz="3500" b="0" spc="0" dirty="0">
                <a:solidFill>
                  <a:schemeClr val="tx1"/>
                </a:solidFill>
                <a:latin typeface="Arial" panose="020B0604020202020204" pitchFamily="34" charset="0"/>
                <a:cs typeface="Arial" panose="020B0604020202020204" pitchFamily="34" charset="0"/>
              </a:endParaRPr>
            </a:p>
          </p:txBody>
        </p:sp>
        <p:pic>
          <p:nvPicPr>
            <p:cNvPr id="895" name="Image" descr="Image"/>
            <p:cNvPicPr>
              <a:picLocks noChangeAspect="1"/>
            </p:cNvPicPr>
            <p:nvPr/>
          </p:nvPicPr>
          <p:blipFill>
            <a:blip r:embed="rId9"/>
            <a:stretch>
              <a:fillRect/>
            </a:stretch>
          </p:blipFill>
          <p:spPr>
            <a:xfrm>
              <a:off x="19954634" y="5703476"/>
              <a:ext cx="2799210" cy="2739442"/>
            </a:xfrm>
            <a:prstGeom prst="rect">
              <a:avLst/>
            </a:prstGeom>
            <a:ln w="12700">
              <a:miter lim="400000"/>
            </a:ln>
          </p:spPr>
        </p:pic>
      </p:grpSp>
      <p:grpSp>
        <p:nvGrpSpPr>
          <p:cNvPr id="2" name="Group 1">
            <a:extLst>
              <a:ext uri="{FF2B5EF4-FFF2-40B4-BE49-F238E27FC236}">
                <a16:creationId xmlns:a16="http://schemas.microsoft.com/office/drawing/2014/main" id="{9A7FCF9B-B8CA-AD48-91BF-8C8B89C61093}"/>
              </a:ext>
            </a:extLst>
          </p:cNvPr>
          <p:cNvGrpSpPr/>
          <p:nvPr/>
        </p:nvGrpSpPr>
        <p:grpSpPr>
          <a:xfrm>
            <a:off x="593271" y="5669127"/>
            <a:ext cx="5364032" cy="6222159"/>
            <a:chOff x="593271" y="5669127"/>
            <a:chExt cx="5364032" cy="6222159"/>
          </a:xfrm>
        </p:grpSpPr>
        <p:sp>
          <p:nvSpPr>
            <p:cNvPr id="868" name="Rounded Rectangle"/>
            <p:cNvSpPr/>
            <p:nvPr/>
          </p:nvSpPr>
          <p:spPr>
            <a:xfrm>
              <a:off x="593271" y="9784584"/>
              <a:ext cx="5364032"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2"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9" name="WHAT TO…"/>
            <p:cNvSpPr txBox="1"/>
            <p:nvPr/>
          </p:nvSpPr>
          <p:spPr>
            <a:xfrm>
              <a:off x="958146" y="10276167"/>
              <a:ext cx="4634282"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ta-IN" sz="3500" b="0" dirty="0"/>
                <a:t>எந்த தகவலை </a:t>
              </a:r>
              <a:endParaRPr lang="en-US" sz="3500" b="0" dirty="0"/>
            </a:p>
            <a:p>
              <a:pPr>
                <a:defRPr sz="4000"/>
              </a:pPr>
              <a:r>
                <a:rPr lang="ta-IN" sz="3500" b="0" dirty="0"/>
                <a:t>அனுப்ப வேண்டும்</a:t>
              </a:r>
              <a:r>
                <a:rPr lang="en-IN" sz="3500" b="0" dirty="0"/>
                <a:t> </a:t>
              </a:r>
              <a:endParaRPr sz="3500" b="0" dirty="0">
                <a:latin typeface="Arial" panose="020B0604020202020204" pitchFamily="34" charset="0"/>
                <a:cs typeface="Arial" panose="020B0604020202020204" pitchFamily="34" charset="0"/>
              </a:endParaRPr>
            </a:p>
          </p:txBody>
        </p:sp>
        <p:pic>
          <p:nvPicPr>
            <p:cNvPr id="896" name="Image" descr="Image"/>
            <p:cNvPicPr>
              <a:picLocks noChangeAspect="1"/>
            </p:cNvPicPr>
            <p:nvPr/>
          </p:nvPicPr>
          <p:blipFill>
            <a:blip r:embed="rId10"/>
            <a:stretch>
              <a:fillRect/>
            </a:stretch>
          </p:blipFill>
          <p:spPr>
            <a:xfrm>
              <a:off x="932067" y="5669127"/>
              <a:ext cx="4195386" cy="2808139"/>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blinds(horizontal)">
                                      <p:cBhvr>
                                        <p:cTn id="7" dur="1000"/>
                                        <p:tgtEl>
                                          <p:spTgt spid="8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85"/>
                                        </p:tgtEl>
                                        <p:attrNameLst>
                                          <p:attrName>style.visibility</p:attrName>
                                        </p:attrNameLst>
                                      </p:cBhvr>
                                      <p:to>
                                        <p:strVal val="visible"/>
                                      </p:to>
                                    </p:set>
                                    <p:animEffect transition="in" filter="blinds(horizontal)">
                                      <p:cBhvr>
                                        <p:cTn id="10" dur="1000"/>
                                        <p:tgtEl>
                                          <p:spTgt spid="88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87"/>
                                        </p:tgtEl>
                                        <p:attrNameLst>
                                          <p:attrName>style.visibility</p:attrName>
                                        </p:attrNameLst>
                                      </p:cBhvr>
                                      <p:to>
                                        <p:strVal val="visible"/>
                                      </p:to>
                                    </p:set>
                                    <p:animEffect transition="in" filter="blinds(horizontal)">
                                      <p:cBhvr>
                                        <p:cTn id="13" dur="1000"/>
                                        <p:tgtEl>
                                          <p:spTgt spid="88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86"/>
                                        </p:tgtEl>
                                        <p:attrNameLst>
                                          <p:attrName>style.visibility</p:attrName>
                                        </p:attrNameLst>
                                      </p:cBhvr>
                                      <p:to>
                                        <p:strVal val="visible"/>
                                      </p:to>
                                    </p:set>
                                    <p:animEffect transition="in" filter="blinds(horizontal)">
                                      <p:cBhvr>
                                        <p:cTn id="16" dur="1000"/>
                                        <p:tgtEl>
                                          <p:spTgt spid="88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animBg="1"/>
      <p:bldP spid="886" grpId="0" animBg="1"/>
      <p:bldP spid="887" grpId="0" animBg="1"/>
      <p:bldP spid="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4" name="Group"/>
          <p:cNvGrpSpPr/>
          <p:nvPr/>
        </p:nvGrpSpPr>
        <p:grpSpPr>
          <a:xfrm>
            <a:off x="300011" y="12315300"/>
            <a:ext cx="4601210" cy="995768"/>
            <a:chOff x="0" y="0"/>
            <a:chExt cx="4601208" cy="995765"/>
          </a:xfrm>
        </p:grpSpPr>
        <p:pic>
          <p:nvPicPr>
            <p:cNvPr id="8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sp>
          <p:nvSpPr>
            <p:cNvPr id="9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pic>
          <p:nvPicPr>
            <p:cNvPr id="9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07" name="Group"/>
          <p:cNvGrpSpPr/>
          <p:nvPr/>
        </p:nvGrpSpPr>
        <p:grpSpPr>
          <a:xfrm>
            <a:off x="23097932" y="13056000"/>
            <a:ext cx="2098868" cy="1540536"/>
            <a:chOff x="0" y="2515"/>
            <a:chExt cx="2098867" cy="1540534"/>
          </a:xfrm>
        </p:grpSpPr>
        <p:sp>
          <p:nvSpPr>
            <p:cNvPr id="905" name="31"/>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solidFill>
                    <a:srgbClr val="FFFFFF"/>
                  </a:solidFill>
                  <a:latin typeface="Arial" panose="020B0604020202020204" pitchFamily="34" charset="0"/>
                  <a:cs typeface="Arial" panose="020B0604020202020204" pitchFamily="34" charset="0"/>
                </a:rPr>
                <a:t>3</a:t>
              </a:r>
              <a:r>
                <a:rPr lang="en-US" b="0" dirty="0">
                  <a:solidFill>
                    <a:srgbClr val="FFFFFF"/>
                  </a:solidFill>
                  <a:latin typeface="Arial" panose="020B0604020202020204" pitchFamily="34" charset="0"/>
                  <a:cs typeface="Arial" panose="020B0604020202020204" pitchFamily="34" charset="0"/>
                </a:rPr>
                <a:t>3</a:t>
              </a:r>
              <a:endParaRPr b="0" dirty="0">
                <a:solidFill>
                  <a:srgbClr val="FFFFFF"/>
                </a:solidFill>
                <a:latin typeface="Arial" panose="020B0604020202020204" pitchFamily="34" charset="0"/>
                <a:cs typeface="Arial" panose="020B0604020202020204" pitchFamily="34" charset="0"/>
              </a:endParaRPr>
            </a:p>
          </p:txBody>
        </p:sp>
        <p:pic>
          <p:nvPicPr>
            <p:cNvPr id="90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08" name="Rounded Rectangle"/>
          <p:cNvSpPr/>
          <p:nvPr/>
        </p:nvSpPr>
        <p:spPr>
          <a:xfrm>
            <a:off x="3855137" y="31188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09" name="HAND…"/>
          <p:cNvSpPr txBox="1"/>
          <p:nvPr/>
        </p:nvSpPr>
        <p:spPr>
          <a:xfrm>
            <a:off x="4742997" y="3621843"/>
            <a:ext cx="3454590"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cap="all"/>
            </a:pPr>
            <a:r>
              <a:rPr lang="ta-IN" b="0" cap="all" dirty="0"/>
              <a:t>கை சுகாதாரம்</a:t>
            </a:r>
            <a:r>
              <a:rPr lang="en-IN" b="0" dirty="0"/>
              <a:t> </a:t>
            </a:r>
            <a:endParaRPr b="0" cap="all" dirty="0">
              <a:latin typeface="Arial" panose="020B0604020202020204" pitchFamily="34" charset="0"/>
              <a:cs typeface="Arial" panose="020B0604020202020204" pitchFamily="34" charset="0"/>
            </a:endParaRPr>
          </a:p>
        </p:txBody>
      </p:sp>
      <p:pic>
        <p:nvPicPr>
          <p:cNvPr id="910" name="Image"/>
          <p:cNvPicPr>
            <a:picLocks noChangeAspect="1"/>
          </p:cNvPicPr>
          <p:nvPr/>
        </p:nvPicPr>
        <p:blipFill>
          <a:blip r:embed="rId7">
            <a:extLst>
              <a:ext uri="{28A0092B-C50C-407E-A947-70E740481C1C}">
                <a14:useLocalDpi xmlns:a14="http://schemas.microsoft.com/office/drawing/2010/main" val="0"/>
              </a:ext>
            </a:extLst>
          </a:blip>
          <a:srcRect/>
          <a:stretch/>
        </p:blipFill>
        <p:spPr>
          <a:xfrm>
            <a:off x="10817336" y="2953486"/>
            <a:ext cx="2749328" cy="2749328"/>
          </a:xfrm>
          <a:prstGeom prst="rect">
            <a:avLst/>
          </a:prstGeom>
          <a:ln w="12700">
            <a:noFill/>
            <a:miter lim="400000"/>
          </a:ln>
        </p:spPr>
      </p:pic>
      <p:sp>
        <p:nvSpPr>
          <p:cNvPr id="911" name="Rounded Rectangle"/>
          <p:cNvSpPr/>
          <p:nvPr/>
        </p:nvSpPr>
        <p:spPr>
          <a:xfrm>
            <a:off x="3733437" y="65904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2" name="HAND…"/>
          <p:cNvSpPr txBox="1"/>
          <p:nvPr/>
        </p:nvSpPr>
        <p:spPr>
          <a:xfrm>
            <a:off x="3648143" y="6791375"/>
            <a:ext cx="5321534"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cap="all"/>
            </a:pPr>
            <a:r>
              <a:rPr lang="ta-IN" b="0" cap="all" dirty="0"/>
              <a:t>சமூக </a:t>
            </a:r>
            <a:r>
              <a:rPr lang="ta-IN" b="0" cap="all" dirty="0" err="1"/>
              <a:t>ஒன்றுகூடலை</a:t>
            </a:r>
            <a:r>
              <a:rPr lang="ta-IN" b="0" cap="all" dirty="0"/>
              <a:t> தவிர்த்தல்</a:t>
            </a:r>
            <a:r>
              <a:rPr lang="en-IN" b="0" dirty="0"/>
              <a:t> </a:t>
            </a:r>
            <a:endParaRPr b="0" cap="all" dirty="0">
              <a:latin typeface="Arial" panose="020B0604020202020204" pitchFamily="34" charset="0"/>
              <a:cs typeface="Arial" panose="020B0604020202020204" pitchFamily="34" charset="0"/>
            </a:endParaRPr>
          </a:p>
        </p:txBody>
      </p:sp>
      <p:sp>
        <p:nvSpPr>
          <p:cNvPr id="914" name="Rounded Rectangle"/>
          <p:cNvSpPr/>
          <p:nvPr/>
        </p:nvSpPr>
        <p:spPr>
          <a:xfrm>
            <a:off x="3855139" y="4878778"/>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5" name="HAND…"/>
          <p:cNvSpPr txBox="1"/>
          <p:nvPr/>
        </p:nvSpPr>
        <p:spPr>
          <a:xfrm>
            <a:off x="3727885" y="5251051"/>
            <a:ext cx="5321534"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cap="all"/>
            </a:pPr>
            <a:r>
              <a:rPr lang="ta-IN" b="0" cap="all" dirty="0" err="1"/>
              <a:t>சுவாச</a:t>
            </a:r>
            <a:r>
              <a:rPr lang="ta-IN" b="0" cap="all" dirty="0"/>
              <a:t> சுகாதாரம்</a:t>
            </a:r>
            <a:r>
              <a:rPr lang="en-IN" b="0" dirty="0"/>
              <a:t> </a:t>
            </a:r>
            <a:endParaRPr b="0" cap="all" dirty="0">
              <a:latin typeface="Arial" panose="020B0604020202020204" pitchFamily="34" charset="0"/>
              <a:cs typeface="Arial" panose="020B0604020202020204" pitchFamily="34" charset="0"/>
            </a:endParaRPr>
          </a:p>
        </p:txBody>
      </p:sp>
      <p:pic>
        <p:nvPicPr>
          <p:cNvPr id="916"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892951" y="5870046"/>
            <a:ext cx="2016178" cy="2749332"/>
          </a:xfrm>
          <a:prstGeom prst="rect">
            <a:avLst/>
          </a:prstGeom>
          <a:ln w="12700">
            <a:miter lim="400000"/>
          </a:ln>
        </p:spPr>
      </p:pic>
      <p:sp>
        <p:nvSpPr>
          <p:cNvPr id="917" name="Rounded Rectangle"/>
          <p:cNvSpPr/>
          <p:nvPr/>
        </p:nvSpPr>
        <p:spPr>
          <a:xfrm>
            <a:off x="3727887" y="8387200"/>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8" name="HAND…"/>
          <p:cNvSpPr txBox="1"/>
          <p:nvPr/>
        </p:nvSpPr>
        <p:spPr>
          <a:xfrm>
            <a:off x="3783249" y="8447256"/>
            <a:ext cx="4869907" cy="148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defRPr cap="all">
                <a:solidFill>
                  <a:srgbClr val="FFFFFF"/>
                </a:solidFill>
              </a:defRPr>
            </a:pPr>
            <a:r>
              <a:rPr lang="ta-IN" b="0" cap="all" dirty="0">
                <a:solidFill>
                  <a:schemeClr val="tx1"/>
                </a:solidFill>
              </a:rPr>
              <a:t>வீட்டு பராமரிப்பு மற்றும் வீட்டில் </a:t>
            </a:r>
            <a:r>
              <a:rPr lang="ta-IN" b="0" cap="all" dirty="0" err="1">
                <a:solidFill>
                  <a:schemeClr val="tx1"/>
                </a:solidFill>
              </a:rPr>
              <a:t>தனிமைபடுத்தல்</a:t>
            </a:r>
            <a:r>
              <a:rPr lang="en-IN" b="0" cap="all" dirty="0">
                <a:solidFill>
                  <a:schemeClr val="tx1"/>
                </a:solidFill>
              </a:rPr>
              <a:t> </a:t>
            </a:r>
            <a:endParaRPr b="0" cap="all" dirty="0">
              <a:solidFill>
                <a:schemeClr val="tx1"/>
              </a:solidFill>
              <a:latin typeface="Arial" panose="020B0604020202020204" pitchFamily="34" charset="0"/>
              <a:cs typeface="Arial" panose="020B0604020202020204" pitchFamily="34" charset="0"/>
            </a:endParaRPr>
          </a:p>
        </p:txBody>
      </p:sp>
      <p:pic>
        <p:nvPicPr>
          <p:cNvPr id="898"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0350124" y="9003396"/>
            <a:ext cx="2749328" cy="2749332"/>
          </a:xfrm>
          <a:prstGeom prst="rect">
            <a:avLst/>
          </a:prstGeom>
          <a:ln w="12700">
            <a:miter lim="400000"/>
          </a:ln>
        </p:spPr>
      </p:pic>
      <p:sp>
        <p:nvSpPr>
          <p:cNvPr id="920" name="Rounded Rectangle"/>
          <p:cNvSpPr/>
          <p:nvPr/>
        </p:nvSpPr>
        <p:spPr>
          <a:xfrm>
            <a:off x="3727883" y="10297782"/>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21" name="HAND…"/>
          <p:cNvSpPr txBox="1"/>
          <p:nvPr/>
        </p:nvSpPr>
        <p:spPr>
          <a:xfrm>
            <a:off x="4518825" y="10519541"/>
            <a:ext cx="345459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rPr lang="ta-IN" b="0" dirty="0" err="1"/>
              <a:t>கண்காணித்தல்</a:t>
            </a:r>
            <a:endParaRPr lang="en-IN" b="0" dirty="0"/>
          </a:p>
          <a:p>
            <a:r>
              <a:rPr lang="ta-IN" b="0" dirty="0" err="1"/>
              <a:t>அறிகுறிகள்</a:t>
            </a:r>
            <a:r>
              <a:rPr lang="en-IN" b="0" dirty="0"/>
              <a:t> </a:t>
            </a:r>
            <a:endParaRPr b="0" cap="all"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67C2B46-1EC6-DF4E-AAFE-CEB563A01B6D}"/>
              </a:ext>
            </a:extLst>
          </p:cNvPr>
          <p:cNvGrpSpPr/>
          <p:nvPr/>
        </p:nvGrpSpPr>
        <p:grpSpPr>
          <a:xfrm>
            <a:off x="2804160" y="360444"/>
            <a:ext cx="19476720" cy="2120762"/>
            <a:chOff x="2804160" y="360443"/>
            <a:chExt cx="19476720" cy="2120761"/>
          </a:xfrm>
        </p:grpSpPr>
        <p:sp>
          <p:nvSpPr>
            <p:cNvPr id="922" name="Rounded Rectangle"/>
            <p:cNvSpPr/>
            <p:nvPr/>
          </p:nvSpPr>
          <p:spPr>
            <a:xfrm>
              <a:off x="2804160" y="360443"/>
              <a:ext cx="19476720" cy="2120761"/>
            </a:xfrm>
            <a:prstGeom prst="roundRect">
              <a:avLst>
                <a:gd name="adj" fmla="val 15567"/>
              </a:avLst>
            </a:prstGeom>
            <a:solidFill>
              <a:srgbClr val="FFFFFF"/>
            </a:solidFill>
            <a:ln w="12700">
              <a:miter lim="400000"/>
            </a:ln>
          </p:spPr>
          <p:txBody>
            <a:bodyPr lIns="0" tIns="0" rIns="0" bIns="0" anchor="ctr"/>
            <a:lstStyle/>
            <a:p>
              <a:pPr>
                <a:defRPr sz="3200">
                  <a:solidFill>
                    <a:srgbClr val="00A2FF">
                      <a:hueOff val="114395"/>
                      <a:lumOff val="-24975"/>
                    </a:srgbClr>
                  </a:solidFill>
                </a:defRPr>
              </a:pPr>
              <a:endParaRPr sz="3200" b="0" dirty="0">
                <a:solidFill>
                  <a:srgbClr val="00A2FF">
                    <a:hueOff val="114395"/>
                    <a:lumOff val="-24975"/>
                  </a:srgbClr>
                </a:solidFill>
                <a:latin typeface="Arial" panose="020B0604020202020204" pitchFamily="34" charset="0"/>
                <a:cs typeface="Arial" panose="020B0604020202020204" pitchFamily="34" charset="0"/>
              </a:endParaRPr>
            </a:p>
          </p:txBody>
        </p:sp>
        <p:sp>
          <p:nvSpPr>
            <p:cNvPr id="923" name="WHAT IS STIGMA"/>
            <p:cNvSpPr txBox="1"/>
            <p:nvPr/>
          </p:nvSpPr>
          <p:spPr>
            <a:xfrm>
              <a:off x="4101158" y="531949"/>
              <a:ext cx="16620440" cy="16414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cap="all">
                  <a:solidFill>
                    <a:srgbClr val="002135"/>
                  </a:solidFill>
                </a:defRPr>
              </a:lvl1pPr>
            </a:lstStyle>
            <a:p>
              <a:r>
                <a:rPr lang="ta-IN" sz="5000" b="0" dirty="0"/>
                <a:t>எந்த தகவலை அனுப்ப வேண்டும் மற்றும் தகவல் தொடர்பு </a:t>
              </a:r>
              <a:r>
                <a:rPr lang="ta-IN" sz="5000" b="0" dirty="0" err="1"/>
                <a:t>மேடைகள்</a:t>
              </a:r>
              <a:r>
                <a:rPr lang="ta-IN" sz="5000" b="0" dirty="0"/>
                <a:t> </a:t>
              </a:r>
              <a:endParaRPr sz="5000" b="0" dirty="0">
                <a:latin typeface="Arial" panose="020B0604020202020204" pitchFamily="34" charset="0"/>
                <a:cs typeface="Arial" panose="020B0604020202020204" pitchFamily="34" charset="0"/>
              </a:endParaRPr>
            </a:p>
          </p:txBody>
        </p:sp>
      </p:grpSp>
      <p:sp>
        <p:nvSpPr>
          <p:cNvPr id="34" name="Rounded Rectangle">
            <a:extLst>
              <a:ext uri="{FF2B5EF4-FFF2-40B4-BE49-F238E27FC236}">
                <a16:creationId xmlns:a16="http://schemas.microsoft.com/office/drawing/2014/main" id="{40FF4620-B630-7C4A-B2BF-3B48E00F482E}"/>
              </a:ext>
            </a:extLst>
          </p:cNvPr>
          <p:cNvSpPr/>
          <p:nvPr/>
        </p:nvSpPr>
        <p:spPr>
          <a:xfrm>
            <a:off x="15207329" y="3201728"/>
            <a:ext cx="5321534" cy="9228393"/>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38" name="HAND…">
            <a:extLst>
              <a:ext uri="{FF2B5EF4-FFF2-40B4-BE49-F238E27FC236}">
                <a16:creationId xmlns:a16="http://schemas.microsoft.com/office/drawing/2014/main" id="{75B163F1-5DED-6E4A-A511-8CD089354DAC}"/>
              </a:ext>
            </a:extLst>
          </p:cNvPr>
          <p:cNvSpPr txBox="1"/>
          <p:nvPr/>
        </p:nvSpPr>
        <p:spPr>
          <a:xfrm>
            <a:off x="15451962" y="3714048"/>
            <a:ext cx="4832268" cy="8289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342900" lvl="0" indent="-342900" algn="l">
              <a:buFont typeface="Arial" panose="020B0604020202020204" pitchFamily="34" charset="0"/>
              <a:buChar char="•"/>
            </a:pPr>
            <a:r>
              <a:rPr lang="ta-IN" sz="2800" b="0" dirty="0" err="1"/>
              <a:t>மொபிசோட்ஸ்</a:t>
            </a:r>
            <a:r>
              <a:rPr lang="en-US" sz="2800" b="0" dirty="0"/>
              <a:t>-</a:t>
            </a:r>
            <a:r>
              <a:rPr lang="ta-IN" sz="2800" b="0" dirty="0"/>
              <a:t>ஐ </a:t>
            </a:r>
            <a:r>
              <a:rPr lang="ta-IN" sz="2800" b="0" dirty="0" err="1"/>
              <a:t>பகிரவும்</a:t>
            </a:r>
            <a:endParaRPr lang="en-IN" sz="2800" b="0" dirty="0"/>
          </a:p>
          <a:p>
            <a:pPr marL="342900" lvl="0" indent="-342900" algn="l">
              <a:buFont typeface="Arial" panose="020B0604020202020204" pitchFamily="34" charset="0"/>
              <a:buChar char="•"/>
            </a:pPr>
            <a:r>
              <a:rPr lang="ta-IN" sz="2800" b="0" dirty="0"/>
              <a:t>பொருத்தமான இடங்களில் </a:t>
            </a:r>
            <a:r>
              <a:rPr lang="en-IN" sz="2800" b="0" dirty="0"/>
              <a:t>IEC </a:t>
            </a:r>
            <a:r>
              <a:rPr lang="ta-IN" sz="2800" b="0" dirty="0"/>
              <a:t>பொருட்களை காட்சிக்கு </a:t>
            </a:r>
            <a:r>
              <a:rPr lang="ta-IN" sz="2800" b="0" dirty="0" err="1"/>
              <a:t>வைக்கவும்</a:t>
            </a:r>
            <a:endParaRPr lang="en-IN" sz="2800" b="0" dirty="0"/>
          </a:p>
          <a:p>
            <a:pPr marL="342900" lvl="0" indent="-342900" algn="l">
              <a:buFont typeface="Arial" panose="020B0604020202020204" pitchFamily="34" charset="0"/>
              <a:buChar char="•"/>
            </a:pPr>
            <a:r>
              <a:rPr lang="ta-IN" sz="2800" b="0" dirty="0" err="1"/>
              <a:t>அத்தியாவசிய</a:t>
            </a:r>
            <a:r>
              <a:rPr lang="ta-IN" sz="2800" b="0" dirty="0"/>
              <a:t> சேவைகளை</a:t>
            </a:r>
            <a:r>
              <a:rPr lang="en-US" sz="2800" b="0" dirty="0"/>
              <a:t>  (</a:t>
            </a:r>
            <a:r>
              <a:rPr lang="ta-IN" sz="2800" b="0" dirty="0"/>
              <a:t>குப்பை சேகரிப்பு வேன்கள்</a:t>
            </a:r>
            <a:r>
              <a:rPr lang="en-US" sz="2800" b="0" dirty="0"/>
              <a:t>, </a:t>
            </a:r>
            <a:r>
              <a:rPr lang="ta-IN" sz="2800" b="0" dirty="0"/>
              <a:t>பால் சப்ளை போன்றவை</a:t>
            </a:r>
            <a:r>
              <a:rPr lang="en-US" sz="2800" b="0" dirty="0"/>
              <a:t>) </a:t>
            </a:r>
            <a:r>
              <a:rPr lang="ta-IN" sz="2800" b="0" dirty="0"/>
              <a:t>உபயோகிக்கவும்</a:t>
            </a:r>
            <a:endParaRPr lang="en-IN" sz="2800" b="0" dirty="0"/>
          </a:p>
          <a:p>
            <a:pPr marL="342900" lvl="0" indent="-342900" algn="l">
              <a:buFont typeface="Arial" panose="020B0604020202020204" pitchFamily="34" charset="0"/>
              <a:buChar char="•"/>
            </a:pPr>
            <a:r>
              <a:rPr lang="ta-IN" sz="2800" b="0" dirty="0" err="1"/>
              <a:t>குழுக்களில்</a:t>
            </a:r>
            <a:r>
              <a:rPr lang="ta-IN" sz="2800" b="0" dirty="0"/>
              <a:t> </a:t>
            </a:r>
            <a:r>
              <a:rPr lang="en-IN" sz="2800" b="0" dirty="0" err="1"/>
              <a:t>whatsapp</a:t>
            </a:r>
            <a:r>
              <a:rPr lang="en-IN" sz="2800" b="0" dirty="0"/>
              <a:t> </a:t>
            </a:r>
            <a:r>
              <a:rPr lang="ta-IN" sz="2800" b="0" dirty="0"/>
              <a:t>செய்திகளை பகிர்ந்து </a:t>
            </a:r>
            <a:r>
              <a:rPr lang="ta-IN" sz="2800" b="0" dirty="0" err="1"/>
              <a:t>கொள்ளவும்</a:t>
            </a:r>
            <a:r>
              <a:rPr lang="en-IN" sz="2800" b="0" dirty="0"/>
              <a:t>. </a:t>
            </a:r>
          </a:p>
          <a:p>
            <a:pPr marL="342900" indent="-342900" algn="l">
              <a:buFont typeface="Arial" panose="020B0604020202020204" pitchFamily="34" charset="0"/>
              <a:buChar char="•"/>
            </a:pPr>
            <a:r>
              <a:rPr lang="ta-IN" sz="2800" b="0" dirty="0"/>
              <a:t>முக்கிய செய்திகளை அளிக்க </a:t>
            </a:r>
            <a:r>
              <a:rPr lang="ta-IN" sz="2800" b="0" dirty="0" err="1"/>
              <a:t>பாக்கெட்</a:t>
            </a:r>
            <a:r>
              <a:rPr lang="ta-IN" sz="2800" b="0" dirty="0"/>
              <a:t> புத்தகங்களை உபயோகிக்கவும்</a:t>
            </a:r>
            <a:r>
              <a:rPr lang="en-IN" sz="2800" b="0" dirty="0"/>
              <a:t>. </a:t>
            </a:r>
            <a:endParaRPr sz="2800" b="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009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9"/>
                                        </p:tgtEl>
                                        <p:attrNameLst>
                                          <p:attrName>style.visibility</p:attrName>
                                        </p:attrNameLst>
                                      </p:cBhvr>
                                      <p:to>
                                        <p:strVal val="visible"/>
                                      </p:to>
                                    </p:set>
                                    <p:animEffect transition="in" filter="dissolve">
                                      <p:cBhvr>
                                        <p:cTn id="12" dur="500"/>
                                        <p:tgtEl>
                                          <p:spTgt spid="909"/>
                                        </p:tgtEl>
                                      </p:cBhvr>
                                    </p:animEffect>
                                  </p:childTnLst>
                                </p:cTn>
                              </p:par>
                              <p:par>
                                <p:cTn id="13" presetID="1" presetClass="entr" presetSubtype="0" fill="hold" nodeType="withEffect">
                                  <p:stCondLst>
                                    <p:cond delay="0"/>
                                  </p:stCondLst>
                                  <p:childTnLst>
                                    <p:set>
                                      <p:cBhvr>
                                        <p:cTn id="14" dur="1" fill="hold">
                                          <p:stCondLst>
                                            <p:cond delay="0"/>
                                          </p:stCondLst>
                                        </p:cTn>
                                        <p:tgtEl>
                                          <p:spTgt spid="910"/>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908"/>
                                        </p:tgtEl>
                                        <p:attrNameLst>
                                          <p:attrName>style.visibility</p:attrName>
                                        </p:attrNameLst>
                                      </p:cBhvr>
                                      <p:to>
                                        <p:strVal val="visible"/>
                                      </p:to>
                                    </p:set>
                                    <p:animEffect transition="in" filter="dissolve">
                                      <p:cBhvr>
                                        <p:cTn id="17" dur="500"/>
                                        <p:tgtEl>
                                          <p:spTgt spid="9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5"/>
                                        </p:tgtEl>
                                        <p:attrNameLst>
                                          <p:attrName>style.visibility</p:attrName>
                                        </p:attrNameLst>
                                      </p:cBhvr>
                                      <p:to>
                                        <p:strVal val="visible"/>
                                      </p:to>
                                    </p:set>
                                    <p:animEffect transition="in" filter="dissolve">
                                      <p:cBhvr>
                                        <p:cTn id="22" dur="500"/>
                                        <p:tgtEl>
                                          <p:spTgt spid="915"/>
                                        </p:tgtEl>
                                      </p:cBhvr>
                                    </p:animEffect>
                                  </p:childTnLst>
                                </p:cTn>
                              </p:par>
                              <p:par>
                                <p:cTn id="23" presetID="9" presetClass="entr" presetSubtype="0" fill="hold" nodeType="withEffect">
                                  <p:stCondLst>
                                    <p:cond delay="0"/>
                                  </p:stCondLst>
                                  <p:childTnLst>
                                    <p:set>
                                      <p:cBhvr>
                                        <p:cTn id="24" dur="1" fill="hold">
                                          <p:stCondLst>
                                            <p:cond delay="0"/>
                                          </p:stCondLst>
                                        </p:cTn>
                                        <p:tgtEl>
                                          <p:spTgt spid="916"/>
                                        </p:tgtEl>
                                        <p:attrNameLst>
                                          <p:attrName>style.visibility</p:attrName>
                                        </p:attrNameLst>
                                      </p:cBhvr>
                                      <p:to>
                                        <p:strVal val="visible"/>
                                      </p:to>
                                    </p:set>
                                    <p:animEffect transition="in" filter="dissolve">
                                      <p:cBhvr>
                                        <p:cTn id="25" dur="500"/>
                                        <p:tgtEl>
                                          <p:spTgt spid="9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14"/>
                                        </p:tgtEl>
                                        <p:attrNameLst>
                                          <p:attrName>style.visibility</p:attrName>
                                        </p:attrNameLst>
                                      </p:cBhvr>
                                      <p:to>
                                        <p:strVal val="visible"/>
                                      </p:to>
                                    </p:set>
                                    <p:animEffect transition="in" filter="dissolve">
                                      <p:cBhvr>
                                        <p:cTn id="28" dur="500"/>
                                        <p:tgtEl>
                                          <p:spTgt spid="9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12"/>
                                        </p:tgtEl>
                                        <p:attrNameLst>
                                          <p:attrName>style.visibility</p:attrName>
                                        </p:attrNameLst>
                                      </p:cBhvr>
                                      <p:to>
                                        <p:strVal val="visible"/>
                                      </p:to>
                                    </p:set>
                                    <p:animEffect transition="in" filter="dissolve">
                                      <p:cBhvr>
                                        <p:cTn id="33" dur="500"/>
                                        <p:tgtEl>
                                          <p:spTgt spid="9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11"/>
                                        </p:tgtEl>
                                        <p:attrNameLst>
                                          <p:attrName>style.visibility</p:attrName>
                                        </p:attrNameLst>
                                      </p:cBhvr>
                                      <p:to>
                                        <p:strVal val="visible"/>
                                      </p:to>
                                    </p:set>
                                    <p:animEffect transition="in" filter="dissolve">
                                      <p:cBhvr>
                                        <p:cTn id="36" dur="500"/>
                                        <p:tgtEl>
                                          <p:spTgt spid="9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18"/>
                                        </p:tgtEl>
                                        <p:attrNameLst>
                                          <p:attrName>style.visibility</p:attrName>
                                        </p:attrNameLst>
                                      </p:cBhvr>
                                      <p:to>
                                        <p:strVal val="visible"/>
                                      </p:to>
                                    </p:set>
                                    <p:animEffect transition="in" filter="dissolve">
                                      <p:cBhvr>
                                        <p:cTn id="41" dur="500"/>
                                        <p:tgtEl>
                                          <p:spTgt spid="9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17"/>
                                        </p:tgtEl>
                                        <p:attrNameLst>
                                          <p:attrName>style.visibility</p:attrName>
                                        </p:attrNameLst>
                                      </p:cBhvr>
                                      <p:to>
                                        <p:strVal val="visible"/>
                                      </p:to>
                                    </p:set>
                                    <p:animEffect transition="in" filter="dissolve">
                                      <p:cBhvr>
                                        <p:cTn id="44" dur="500"/>
                                        <p:tgtEl>
                                          <p:spTgt spid="9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21"/>
                                        </p:tgtEl>
                                        <p:attrNameLst>
                                          <p:attrName>style.visibility</p:attrName>
                                        </p:attrNameLst>
                                      </p:cBhvr>
                                      <p:to>
                                        <p:strVal val="visible"/>
                                      </p:to>
                                    </p:set>
                                    <p:animEffect transition="in" filter="dissolve">
                                      <p:cBhvr>
                                        <p:cTn id="49" dur="500"/>
                                        <p:tgtEl>
                                          <p:spTgt spid="9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920"/>
                                        </p:tgtEl>
                                        <p:attrNameLst>
                                          <p:attrName>style.visibility</p:attrName>
                                        </p:attrNameLst>
                                      </p:cBhvr>
                                      <p:to>
                                        <p:strVal val="visible"/>
                                      </p:to>
                                    </p:set>
                                    <p:animEffect transition="in" filter="dissolve">
                                      <p:cBhvr>
                                        <p:cTn id="52" dur="500"/>
                                        <p:tgtEl>
                                          <p:spTgt spid="920"/>
                                        </p:tgtEl>
                                      </p:cBhvr>
                                    </p:animEffect>
                                  </p:childTnLst>
                                </p:cTn>
                              </p:par>
                              <p:par>
                                <p:cTn id="53" presetID="9" presetClass="entr" presetSubtype="0" fill="hold" nodeType="withEffect">
                                  <p:stCondLst>
                                    <p:cond delay="0"/>
                                  </p:stCondLst>
                                  <p:childTnLst>
                                    <p:set>
                                      <p:cBhvr>
                                        <p:cTn id="54" dur="1" fill="hold">
                                          <p:stCondLst>
                                            <p:cond delay="0"/>
                                          </p:stCondLst>
                                        </p:cTn>
                                        <p:tgtEl>
                                          <p:spTgt spid="898"/>
                                        </p:tgtEl>
                                        <p:attrNameLst>
                                          <p:attrName>style.visibility</p:attrName>
                                        </p:attrNameLst>
                                      </p:cBhvr>
                                      <p:to>
                                        <p:strVal val="visible"/>
                                      </p:to>
                                    </p:set>
                                    <p:animEffect transition="in" filter="dissolve">
                                      <p:cBhvr>
                                        <p:cTn id="55" dur="500"/>
                                        <p:tgtEl>
                                          <p:spTgt spid="89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dissolv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38">
                                            <p:txEl>
                                              <p:pRg st="0" end="0"/>
                                            </p:txEl>
                                          </p:spTgt>
                                        </p:tgtEl>
                                        <p:attrNameLst>
                                          <p:attrName>style.visibility</p:attrName>
                                        </p:attrNameLst>
                                      </p:cBhvr>
                                      <p:to>
                                        <p:strVal val="visible"/>
                                      </p:to>
                                    </p:set>
                                    <p:animEffect transition="in" filter="dissolve">
                                      <p:cBhvr>
                                        <p:cTn id="65" dur="500"/>
                                        <p:tgtEl>
                                          <p:spTgt spid="38">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38">
                                            <p:txEl>
                                              <p:pRg st="1" end="1"/>
                                            </p:txEl>
                                          </p:spTgt>
                                        </p:tgtEl>
                                        <p:attrNameLst>
                                          <p:attrName>style.visibility</p:attrName>
                                        </p:attrNameLst>
                                      </p:cBhvr>
                                      <p:to>
                                        <p:strVal val="visible"/>
                                      </p:to>
                                    </p:set>
                                    <p:animEffect transition="in" filter="dissolve">
                                      <p:cBhvr>
                                        <p:cTn id="70" dur="500"/>
                                        <p:tgtEl>
                                          <p:spTgt spid="38">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38">
                                            <p:txEl>
                                              <p:pRg st="2" end="2"/>
                                            </p:txEl>
                                          </p:spTgt>
                                        </p:tgtEl>
                                        <p:attrNameLst>
                                          <p:attrName>style.visibility</p:attrName>
                                        </p:attrNameLst>
                                      </p:cBhvr>
                                      <p:to>
                                        <p:strVal val="visible"/>
                                      </p:to>
                                    </p:set>
                                    <p:animEffect transition="in" filter="dissolve">
                                      <p:cBhvr>
                                        <p:cTn id="75" dur="500"/>
                                        <p:tgtEl>
                                          <p:spTgt spid="38">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38">
                                            <p:txEl>
                                              <p:pRg st="3" end="3"/>
                                            </p:txEl>
                                          </p:spTgt>
                                        </p:tgtEl>
                                        <p:attrNameLst>
                                          <p:attrName>style.visibility</p:attrName>
                                        </p:attrNameLst>
                                      </p:cBhvr>
                                      <p:to>
                                        <p:strVal val="visible"/>
                                      </p:to>
                                    </p:set>
                                    <p:animEffect transition="in" filter="dissolve">
                                      <p:cBhvr>
                                        <p:cTn id="80" dur="500"/>
                                        <p:tgtEl>
                                          <p:spTgt spid="38">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38">
                                            <p:txEl>
                                              <p:pRg st="4" end="4"/>
                                            </p:txEl>
                                          </p:spTgt>
                                        </p:tgtEl>
                                        <p:attrNameLst>
                                          <p:attrName>style.visibility</p:attrName>
                                        </p:attrNameLst>
                                      </p:cBhvr>
                                      <p:to>
                                        <p:strVal val="visible"/>
                                      </p:to>
                                    </p:set>
                                    <p:animEffect transition="in" filter="dissolve">
                                      <p:cBhvr>
                                        <p:cTn id="8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 grpId="0" animBg="1"/>
      <p:bldP spid="909" grpId="0" animBg="1"/>
      <p:bldP spid="911" grpId="0" animBg="1"/>
      <p:bldP spid="912" grpId="0" animBg="1"/>
      <p:bldP spid="914" grpId="0" animBg="1"/>
      <p:bldP spid="915" grpId="0" animBg="1"/>
      <p:bldP spid="917" grpId="0" animBg="1"/>
      <p:bldP spid="918" grpId="0" animBg="1"/>
      <p:bldP spid="920" grpId="0" animBg="1"/>
      <p:bldP spid="921"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0" name="Group"/>
          <p:cNvGrpSpPr/>
          <p:nvPr/>
        </p:nvGrpSpPr>
        <p:grpSpPr>
          <a:xfrm>
            <a:off x="300010" y="12315300"/>
            <a:ext cx="4601210" cy="995767"/>
            <a:chOff x="0" y="0"/>
            <a:chExt cx="4601208" cy="995765"/>
          </a:xfrm>
        </p:grpSpPr>
        <p:pic>
          <p:nvPicPr>
            <p:cNvPr id="92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2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2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2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2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931" name="Rounded Rectangle"/>
          <p:cNvSpPr/>
          <p:nvPr/>
        </p:nvSpPr>
        <p:spPr>
          <a:xfrm>
            <a:off x="1428416" y="2339790"/>
            <a:ext cx="22051367" cy="9975510"/>
          </a:xfrm>
          <a:prstGeom prst="roundRect">
            <a:avLst>
              <a:gd name="adj" fmla="val 1851"/>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a:solidFill>
                  <a:srgbClr val="FFFFFF"/>
                </a:solidFill>
              </a:defRPr>
            </a:pPr>
            <a:endParaRPr b="0" dirty="0">
              <a:latin typeface="Arial" panose="020B0604020202020204" pitchFamily="34" charset="0"/>
              <a:cs typeface="Arial" panose="020B0604020202020204" pitchFamily="34" charset="0"/>
            </a:endParaRPr>
          </a:p>
        </p:txBody>
      </p:sp>
      <p:sp>
        <p:nvSpPr>
          <p:cNvPr id="932" name="Always be polite. The SARS-CoV-2 virus can infect anyone, anywhere. Do not discriminate, shout, or use rude language.…"/>
          <p:cNvSpPr txBox="1"/>
          <p:nvPr/>
        </p:nvSpPr>
        <p:spPr>
          <a:xfrm>
            <a:off x="1851660" y="2335550"/>
            <a:ext cx="21246271" cy="10012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ta-IN" sz="2800" b="0" dirty="0"/>
              <a:t>எப்பொழுதும் பணிவாக இருக்கவும்</a:t>
            </a:r>
            <a:r>
              <a:rPr lang="en-US" sz="2800" b="0" dirty="0"/>
              <a:t>. </a:t>
            </a:r>
            <a:r>
              <a:rPr lang="ta-IN" sz="2800" b="0" dirty="0"/>
              <a:t>எவருக்கும்</a:t>
            </a:r>
            <a:r>
              <a:rPr lang="en-US" sz="2800" b="0" dirty="0"/>
              <a:t>,  </a:t>
            </a:r>
            <a:r>
              <a:rPr lang="ta-IN" sz="2800" b="0" dirty="0"/>
              <a:t>எங்கு வேண்டுமானாலும்</a:t>
            </a:r>
            <a:r>
              <a:rPr lang="en-US" sz="2800" b="0" dirty="0"/>
              <a:t>, </a:t>
            </a:r>
            <a:r>
              <a:rPr lang="ta-IN" sz="2800" b="0" dirty="0"/>
              <a:t>தொற்று </a:t>
            </a:r>
            <a:r>
              <a:rPr lang="ta-IN" sz="2800" b="0" dirty="0" err="1"/>
              <a:t>உண்டாகலாம்</a:t>
            </a:r>
            <a:r>
              <a:rPr lang="en-US" sz="2800" b="0" dirty="0"/>
              <a:t>. </a:t>
            </a:r>
            <a:r>
              <a:rPr lang="ta-IN" sz="2800" b="0" dirty="0"/>
              <a:t>எனவே பாகுபாடு </a:t>
            </a:r>
            <a:r>
              <a:rPr lang="ta-IN" sz="2800" b="0" dirty="0" err="1"/>
              <a:t>பார்க்காதீர்கள்</a:t>
            </a:r>
            <a:r>
              <a:rPr lang="en-US" sz="2800" b="0" dirty="0"/>
              <a:t>, </a:t>
            </a:r>
            <a:r>
              <a:rPr lang="ta-IN" sz="2800" b="0" dirty="0"/>
              <a:t>சத்தம் </a:t>
            </a:r>
            <a:r>
              <a:rPr lang="ta-IN" sz="2800" b="0" dirty="0" err="1"/>
              <a:t>போடாதீர்கள்</a:t>
            </a:r>
            <a:r>
              <a:rPr lang="ta-IN" sz="2800" b="0" dirty="0"/>
              <a:t> அல்லது கடுமையான வார்த்தைகளை </a:t>
            </a:r>
            <a:r>
              <a:rPr lang="ta-IN" sz="2800" b="0" dirty="0" err="1"/>
              <a:t>உபயோகிக்காதீர்கள்</a:t>
            </a:r>
            <a:r>
              <a:rPr lang="en-US" sz="2800" b="0" dirty="0"/>
              <a:t>. </a:t>
            </a:r>
            <a:endParaRPr lang="en-IN" sz="2800" b="0" dirty="0"/>
          </a:p>
          <a:p>
            <a:pPr marL="457200" lvl="0" indent="-457200" algn="l">
              <a:buFont typeface="Arial" panose="020B0604020202020204" pitchFamily="34" charset="0"/>
              <a:buChar char="•"/>
            </a:pPr>
            <a:r>
              <a:rPr lang="ta-IN" sz="2800" b="0" dirty="0"/>
              <a:t>உங்கள் </a:t>
            </a:r>
            <a:r>
              <a:rPr lang="ta-IN" sz="2800" b="0" dirty="0" err="1"/>
              <a:t>வருகையின்</a:t>
            </a:r>
            <a:r>
              <a:rPr lang="ta-IN" sz="2800" b="0" dirty="0"/>
              <a:t> நோக்கம் குறித்தும்</a:t>
            </a:r>
            <a:r>
              <a:rPr lang="en-US" sz="2800" b="0" dirty="0"/>
              <a:t>, </a:t>
            </a:r>
            <a:r>
              <a:rPr lang="ta-IN" sz="2800" b="0" dirty="0"/>
              <a:t>நீங்கள் </a:t>
            </a:r>
            <a:r>
              <a:rPr lang="ta-IN" sz="2800" b="0" dirty="0" err="1"/>
              <a:t>நாடும்</a:t>
            </a:r>
            <a:r>
              <a:rPr lang="ta-IN" sz="2800" b="0" dirty="0"/>
              <a:t> </a:t>
            </a:r>
            <a:r>
              <a:rPr lang="ta-IN" sz="2800" b="0" dirty="0" err="1"/>
              <a:t>பதில்களுடன்</a:t>
            </a:r>
            <a:r>
              <a:rPr lang="ta-IN" sz="2800" b="0" dirty="0"/>
              <a:t> என்ன செய்வீர்கள் என்பது குறித்தும் </a:t>
            </a:r>
            <a:r>
              <a:rPr lang="ta-IN" sz="2800" b="0" dirty="0" err="1"/>
              <a:t>மக்களிடம்</a:t>
            </a:r>
            <a:r>
              <a:rPr lang="ta-IN" sz="2800" b="0" dirty="0"/>
              <a:t> </a:t>
            </a:r>
            <a:r>
              <a:rPr lang="ta-IN" sz="2800" b="0" dirty="0" err="1"/>
              <a:t>கூறுங்கள்</a:t>
            </a:r>
            <a:r>
              <a:rPr lang="en-US" sz="2800" b="0" dirty="0"/>
              <a:t>.. </a:t>
            </a:r>
            <a:r>
              <a:rPr lang="ta-IN" sz="2800" b="0" dirty="0"/>
              <a:t>இந்த </a:t>
            </a:r>
            <a:r>
              <a:rPr lang="ta-IN" sz="2800" b="0" dirty="0" err="1"/>
              <a:t>ஆதரவைத்தான்</a:t>
            </a:r>
            <a:r>
              <a:rPr lang="ta-IN" sz="2800" b="0" dirty="0"/>
              <a:t> அரசு அனைத்து </a:t>
            </a:r>
            <a:r>
              <a:rPr lang="ta-IN" sz="2800" b="0" dirty="0" err="1"/>
              <a:t>குடிமக்களுக்கும்</a:t>
            </a:r>
            <a:r>
              <a:rPr lang="ta-IN" sz="2800" b="0" dirty="0"/>
              <a:t> </a:t>
            </a:r>
            <a:r>
              <a:rPr lang="ta-IN" sz="2800" b="0" dirty="0" err="1"/>
              <a:t>தருவதாக</a:t>
            </a:r>
            <a:r>
              <a:rPr lang="ta-IN" sz="2800" b="0" dirty="0"/>
              <a:t> அவர்களிடம் </a:t>
            </a:r>
            <a:r>
              <a:rPr lang="ta-IN" sz="2800" b="0" dirty="0" err="1"/>
              <a:t>கூறுங்கள்</a:t>
            </a:r>
            <a:r>
              <a:rPr lang="en-US" sz="2800" b="0" dirty="0"/>
              <a:t>. </a:t>
            </a:r>
            <a:endParaRPr lang="en-IN" sz="2800" b="0" dirty="0"/>
          </a:p>
          <a:p>
            <a:pPr marL="457200" lvl="0" indent="-457200" algn="l">
              <a:buFont typeface="Arial" panose="020B0604020202020204" pitchFamily="34" charset="0"/>
              <a:buChar char="•"/>
            </a:pPr>
            <a:r>
              <a:rPr lang="ta-IN" sz="2800" b="0" dirty="0" err="1"/>
              <a:t>நோயாளியிடமிருந்து</a:t>
            </a:r>
            <a:r>
              <a:rPr lang="ta-IN" sz="2800" b="0" dirty="0"/>
              <a:t> துல்லியமான தகவல்களை </a:t>
            </a:r>
            <a:r>
              <a:rPr lang="ta-IN" sz="2800" b="0" dirty="0" err="1"/>
              <a:t>சேகரிக்கவும்</a:t>
            </a:r>
            <a:r>
              <a:rPr lang="en-US" sz="2800" b="0" dirty="0"/>
              <a:t> ; </a:t>
            </a:r>
            <a:r>
              <a:rPr lang="ta-IN" sz="2800" b="0" dirty="0"/>
              <a:t>அவர்களின் பெயர்</a:t>
            </a:r>
            <a:r>
              <a:rPr lang="en-US" sz="2800" b="0" dirty="0"/>
              <a:t>, </a:t>
            </a:r>
            <a:r>
              <a:rPr lang="ta-IN" sz="2800" b="0" dirty="0"/>
              <a:t>பிறந்த தேதி</a:t>
            </a:r>
            <a:r>
              <a:rPr lang="en-US" sz="2800" b="0" dirty="0"/>
              <a:t>, </a:t>
            </a:r>
            <a:r>
              <a:rPr lang="ta-IN" sz="2800" b="0" dirty="0" err="1"/>
              <a:t>பயண</a:t>
            </a:r>
            <a:r>
              <a:rPr lang="ta-IN" sz="2800" b="0" dirty="0"/>
              <a:t> வரலாறு</a:t>
            </a:r>
            <a:r>
              <a:rPr lang="en-US" sz="2800" b="0" dirty="0"/>
              <a:t>, </a:t>
            </a:r>
            <a:r>
              <a:rPr lang="ta-IN" sz="2800" b="0" dirty="0" err="1"/>
              <a:t>அறிகுறிகள்</a:t>
            </a:r>
            <a:r>
              <a:rPr lang="ta-IN" sz="2800" b="0" dirty="0"/>
              <a:t> பட்டியல்</a:t>
            </a:r>
            <a:r>
              <a:rPr lang="en-US" sz="2800" b="0" dirty="0"/>
              <a:t>, </a:t>
            </a:r>
            <a:r>
              <a:rPr lang="ta-IN" sz="2800" b="0" dirty="0"/>
              <a:t>கண்காணிப்பு </a:t>
            </a:r>
            <a:r>
              <a:rPr lang="ta-IN" sz="2800" b="0" dirty="0" err="1"/>
              <a:t>அமைப்பின்படி</a:t>
            </a:r>
            <a:r>
              <a:rPr lang="ta-IN" sz="2800" b="0" dirty="0"/>
              <a:t> பதிவு செய்து</a:t>
            </a:r>
            <a:r>
              <a:rPr lang="en-US" sz="2800" b="0" dirty="0"/>
              <a:t>, </a:t>
            </a:r>
            <a:r>
              <a:rPr lang="ta-IN" sz="2800" b="0" dirty="0"/>
              <a:t>தெரிவிக்கவும்</a:t>
            </a:r>
            <a:r>
              <a:rPr lang="en-US" sz="2800" b="0" dirty="0"/>
              <a:t>. </a:t>
            </a:r>
            <a:r>
              <a:rPr lang="ta-IN" sz="2800" b="0" dirty="0"/>
              <a:t>தகவல்களை தெளிவாக </a:t>
            </a:r>
            <a:r>
              <a:rPr lang="ta-IN" sz="2800" b="0" dirty="0" err="1"/>
              <a:t>எழுதவும்</a:t>
            </a:r>
            <a:r>
              <a:rPr lang="en-US" sz="2800" b="0" dirty="0"/>
              <a:t>. </a:t>
            </a:r>
            <a:endParaRPr lang="en-IN" sz="2800" b="0" dirty="0"/>
          </a:p>
          <a:p>
            <a:pPr marL="457200" lvl="0" indent="-457200" algn="l">
              <a:buFont typeface="Arial" panose="020B0604020202020204" pitchFamily="34" charset="0"/>
              <a:buChar char="•"/>
            </a:pPr>
            <a:r>
              <a:rPr lang="ta-IN" sz="2800" b="0" dirty="0"/>
              <a:t>தொற்று சந்தேகம் </a:t>
            </a:r>
            <a:r>
              <a:rPr lang="ta-IN" sz="2800" b="0" dirty="0" err="1"/>
              <a:t>உள்ளவர்கள்</a:t>
            </a:r>
            <a:r>
              <a:rPr lang="ta-IN" sz="2800" b="0" dirty="0"/>
              <a:t> மற்றும் உறுதி </a:t>
            </a:r>
            <a:r>
              <a:rPr lang="ta-IN" sz="2800" b="0" dirty="0" err="1"/>
              <a:t>செய்யப்பட்டவர்கள்</a:t>
            </a:r>
            <a:r>
              <a:rPr lang="ta-IN" sz="2800" b="0" dirty="0"/>
              <a:t> மற்றும் அவர்களுடன் </a:t>
            </a:r>
            <a:r>
              <a:rPr lang="ta-IN" sz="2800" b="0" dirty="0" err="1"/>
              <a:t>வருபவர்கள்</a:t>
            </a:r>
            <a:r>
              <a:rPr lang="ta-IN" sz="2800" b="0" dirty="0"/>
              <a:t> மன </a:t>
            </a:r>
            <a:r>
              <a:rPr lang="ta-IN" sz="2800" b="0" dirty="0" err="1"/>
              <a:t>அழுத்தத்துடனேயோ</a:t>
            </a:r>
            <a:r>
              <a:rPr lang="ta-IN" sz="2800" b="0" dirty="0"/>
              <a:t> அல்லது </a:t>
            </a:r>
            <a:r>
              <a:rPr lang="ta-IN" sz="2800" b="0" dirty="0" err="1"/>
              <a:t>பயத்துடனேயோ</a:t>
            </a:r>
            <a:r>
              <a:rPr lang="ta-IN" sz="2800" b="0" dirty="0"/>
              <a:t> இருப்பார்கள்</a:t>
            </a:r>
            <a:r>
              <a:rPr lang="en-US" sz="2800" b="0" dirty="0"/>
              <a:t>. </a:t>
            </a:r>
            <a:r>
              <a:rPr lang="ta-IN" sz="2800" b="0" dirty="0"/>
              <a:t>எனவே நீங்கள் செய்யக்கூடிய மிகவும் முக்கிய விஷயம் </a:t>
            </a:r>
            <a:r>
              <a:rPr lang="ta-IN" sz="2800" b="0" dirty="0" err="1"/>
              <a:t>என்னவென்றால்</a:t>
            </a:r>
            <a:r>
              <a:rPr lang="en-US" sz="2800" b="0" dirty="0"/>
              <a:t>, </a:t>
            </a:r>
            <a:r>
              <a:rPr lang="ta-IN" sz="2800" b="0" dirty="0"/>
              <a:t>கேள்விகள் மற்றும் </a:t>
            </a:r>
            <a:r>
              <a:rPr lang="ta-IN" sz="2800" b="0" dirty="0" err="1"/>
              <a:t>கவலைகளை</a:t>
            </a:r>
            <a:r>
              <a:rPr lang="ta-IN" sz="2800" b="0" dirty="0"/>
              <a:t> </a:t>
            </a:r>
            <a:r>
              <a:rPr lang="ta-IN" sz="2800" b="0" dirty="0" err="1"/>
              <a:t>கவனமாகக்</a:t>
            </a:r>
            <a:r>
              <a:rPr lang="ta-IN" sz="2800" b="0" dirty="0"/>
              <a:t> </a:t>
            </a:r>
            <a:r>
              <a:rPr lang="ta-IN" sz="2800" b="0" dirty="0" err="1"/>
              <a:t>கேட்டபதுதான்</a:t>
            </a:r>
            <a:r>
              <a:rPr lang="en-US" sz="2800" b="0" dirty="0"/>
              <a:t>.  </a:t>
            </a:r>
            <a:endParaRPr lang="en-IN" sz="2800" b="0" dirty="0"/>
          </a:p>
          <a:p>
            <a:pPr marL="457200" lvl="0" indent="-457200" algn="l">
              <a:buFont typeface="Arial" panose="020B0604020202020204" pitchFamily="34" charset="0"/>
              <a:buChar char="•"/>
            </a:pPr>
            <a:r>
              <a:rPr lang="ta-IN" sz="2800" b="0" dirty="0"/>
              <a:t>நீங்கள் </a:t>
            </a:r>
            <a:r>
              <a:rPr lang="ta-IN" sz="2800" b="0" dirty="0" err="1"/>
              <a:t>மக்களை</a:t>
            </a:r>
            <a:r>
              <a:rPr lang="ta-IN" sz="2800" b="0" dirty="0"/>
              <a:t> </a:t>
            </a:r>
            <a:r>
              <a:rPr lang="ta-IN" sz="2800" b="0" dirty="0" err="1"/>
              <a:t>சந்திக்கையில்</a:t>
            </a:r>
            <a:r>
              <a:rPr lang="en-US" sz="2800" b="0" dirty="0"/>
              <a:t>, </a:t>
            </a:r>
            <a:r>
              <a:rPr lang="ta-IN" sz="2800" b="0" dirty="0" err="1"/>
              <a:t>தொடுவதையோ</a:t>
            </a:r>
            <a:r>
              <a:rPr lang="en-US" sz="2800" b="0" dirty="0"/>
              <a:t>, </a:t>
            </a:r>
            <a:r>
              <a:rPr lang="ta-IN" sz="2800" b="0" dirty="0"/>
              <a:t>நேரடியாக உடலில் </a:t>
            </a:r>
            <a:r>
              <a:rPr lang="ta-IN" sz="2800" b="0" dirty="0" err="1"/>
              <a:t>படுவதையோதவிர்க்கவும்</a:t>
            </a:r>
            <a:r>
              <a:rPr lang="en-US" sz="2800" b="0" dirty="0"/>
              <a:t>.  </a:t>
            </a:r>
            <a:r>
              <a:rPr lang="ta-IN" sz="2800" b="0" dirty="0"/>
              <a:t>இதனால் தொற்று இரு </a:t>
            </a:r>
            <a:r>
              <a:rPr lang="ta-IN" sz="2800" b="0" dirty="0" err="1"/>
              <a:t>தரப்புகளிலும்</a:t>
            </a:r>
            <a:r>
              <a:rPr lang="ta-IN" sz="2800" b="0" dirty="0"/>
              <a:t> </a:t>
            </a:r>
            <a:r>
              <a:rPr lang="ta-IN" sz="2800" b="0" dirty="0" err="1"/>
              <a:t>பரவலாம்</a:t>
            </a:r>
            <a:r>
              <a:rPr lang="en-US" sz="2800" b="0" dirty="0"/>
              <a:t>. </a:t>
            </a:r>
            <a:r>
              <a:rPr lang="ta-IN" sz="2800" b="0" dirty="0"/>
              <a:t>நீங்கள் </a:t>
            </a:r>
            <a:r>
              <a:rPr lang="ta-IN" sz="2800" b="0" dirty="0" err="1"/>
              <a:t>கலந்துரையாடுகையில்</a:t>
            </a:r>
            <a:r>
              <a:rPr lang="en-US" sz="2800" b="0" dirty="0"/>
              <a:t>, 1 </a:t>
            </a:r>
            <a:r>
              <a:rPr lang="ta-IN" sz="2800" b="0" dirty="0" err="1"/>
              <a:t>மீட்டருக்கும்</a:t>
            </a:r>
            <a:r>
              <a:rPr lang="ta-IN" sz="2800" b="0" dirty="0"/>
              <a:t> அதிகமாக </a:t>
            </a:r>
            <a:r>
              <a:rPr lang="ta-IN" sz="2800" b="0" dirty="0" err="1"/>
              <a:t>தூரத்தை</a:t>
            </a:r>
            <a:r>
              <a:rPr lang="ta-IN" sz="2800" b="0" dirty="0"/>
              <a:t> </a:t>
            </a:r>
            <a:r>
              <a:rPr lang="ta-IN" sz="2800" b="0" dirty="0" err="1"/>
              <a:t>பராமரிக்கவும்</a:t>
            </a:r>
            <a:r>
              <a:rPr lang="en-US" sz="2800" b="0" dirty="0"/>
              <a:t>. </a:t>
            </a:r>
            <a:endParaRPr lang="en-IN" sz="2800" b="0" dirty="0"/>
          </a:p>
          <a:p>
            <a:pPr marL="457200" lvl="0" indent="-457200" algn="l">
              <a:buFont typeface="Arial" panose="020B0604020202020204" pitchFamily="34" charset="0"/>
              <a:buChar char="•"/>
            </a:pPr>
            <a:r>
              <a:rPr lang="ta-IN" sz="2800" b="0" dirty="0"/>
              <a:t>இடம் மற்றும் சூழ்நிலை சரியாக இருந்தால்</a:t>
            </a:r>
            <a:r>
              <a:rPr lang="en-US" sz="2800" b="0" dirty="0"/>
              <a:t>, </a:t>
            </a:r>
            <a:r>
              <a:rPr lang="ta-IN" sz="2800" b="0" dirty="0" err="1"/>
              <a:t>திறந்தவெளியில்</a:t>
            </a:r>
            <a:r>
              <a:rPr lang="ta-IN" sz="2800" b="0" dirty="0"/>
              <a:t> அமர்ந்து </a:t>
            </a:r>
            <a:r>
              <a:rPr lang="ta-IN" sz="2800" b="0" dirty="0" err="1"/>
              <a:t>குடும்பத்தினருடன்</a:t>
            </a:r>
            <a:r>
              <a:rPr lang="ta-IN" sz="2800" b="0" dirty="0"/>
              <a:t> பேசுவது சிறந்தது</a:t>
            </a:r>
            <a:r>
              <a:rPr lang="en-US" sz="2800" b="0" dirty="0"/>
              <a:t>.  </a:t>
            </a:r>
            <a:endParaRPr lang="en-IN" sz="2800" b="0" dirty="0"/>
          </a:p>
          <a:p>
            <a:pPr marL="457200" lvl="0" indent="-457200" algn="l">
              <a:buFont typeface="Arial" panose="020B0604020202020204" pitchFamily="34" charset="0"/>
              <a:buChar char="•"/>
            </a:pPr>
            <a:r>
              <a:rPr lang="ta-IN" sz="2800" b="0" dirty="0" err="1"/>
              <a:t>கேள்விகளை</a:t>
            </a:r>
            <a:r>
              <a:rPr lang="ta-IN" sz="2800" b="0" dirty="0"/>
              <a:t> கேட்டு</a:t>
            </a:r>
            <a:r>
              <a:rPr lang="en-US" sz="2800" b="0" dirty="0"/>
              <a:t>, </a:t>
            </a:r>
            <a:r>
              <a:rPr lang="ta-IN" sz="2800" b="0" dirty="0" err="1"/>
              <a:t>திட்டவட்டமான</a:t>
            </a:r>
            <a:r>
              <a:rPr lang="ta-IN" sz="2800" b="0" dirty="0"/>
              <a:t> </a:t>
            </a:r>
            <a:r>
              <a:rPr lang="ta-IN" sz="2800" b="0" dirty="0" err="1"/>
              <a:t>பதில்களை</a:t>
            </a:r>
            <a:r>
              <a:rPr lang="ta-IN" sz="2800" b="0" dirty="0"/>
              <a:t> </a:t>
            </a:r>
            <a:r>
              <a:rPr lang="ta-IN" sz="2800" b="0" dirty="0" err="1"/>
              <a:t>பெறுங்கள்</a:t>
            </a:r>
            <a:r>
              <a:rPr lang="en-US" sz="2800" b="0" dirty="0"/>
              <a:t>.  </a:t>
            </a:r>
            <a:r>
              <a:rPr lang="ta-IN" sz="2800" b="0" dirty="0"/>
              <a:t>நீங்கள் </a:t>
            </a:r>
            <a:r>
              <a:rPr lang="ta-IN" sz="2800" b="0" dirty="0" err="1"/>
              <a:t>எழுதுகையில்</a:t>
            </a:r>
            <a:r>
              <a:rPr lang="en-US" sz="2800" b="0" dirty="0"/>
              <a:t>, </a:t>
            </a:r>
            <a:r>
              <a:rPr lang="ta-IN" sz="2800" b="0" dirty="0"/>
              <a:t>கையெழுத்து தெளிவாக </a:t>
            </a:r>
            <a:r>
              <a:rPr lang="ta-IN" sz="2800" b="0" dirty="0" err="1"/>
              <a:t>இருப்பதையும்</a:t>
            </a:r>
            <a:r>
              <a:rPr lang="en-US" sz="2800" b="0" dirty="0"/>
              <a:t>, </a:t>
            </a:r>
            <a:r>
              <a:rPr lang="ta-IN" sz="2800" b="0" dirty="0"/>
              <a:t>முழு </a:t>
            </a:r>
            <a:r>
              <a:rPr lang="ta-IN" sz="2800" b="0" dirty="0" err="1"/>
              <a:t>தகவல்களும்</a:t>
            </a:r>
            <a:r>
              <a:rPr lang="en-US" sz="2800" b="0" dirty="0"/>
              <a:t> (</a:t>
            </a:r>
            <a:r>
              <a:rPr lang="ta-IN" sz="2800" b="0" dirty="0" err="1"/>
              <a:t>முகவரிகள்</a:t>
            </a:r>
            <a:r>
              <a:rPr lang="en-US" sz="2800" b="0" dirty="0"/>
              <a:t>, </a:t>
            </a:r>
            <a:r>
              <a:rPr lang="ta-IN" sz="2800" b="0" dirty="0" err="1"/>
              <a:t>பெயர்கள்</a:t>
            </a:r>
            <a:r>
              <a:rPr lang="en-US" sz="2800" b="0" dirty="0"/>
              <a:t>, </a:t>
            </a:r>
            <a:r>
              <a:rPr lang="ta-IN" sz="2800" b="0" dirty="0"/>
              <a:t>தொடர்பு </a:t>
            </a:r>
            <a:r>
              <a:rPr lang="ta-IN" sz="2800" b="0" dirty="0" err="1"/>
              <a:t>எண்கள்</a:t>
            </a:r>
            <a:r>
              <a:rPr lang="en-US" sz="2800" b="0" dirty="0"/>
              <a:t>) </a:t>
            </a:r>
            <a:r>
              <a:rPr lang="ta-IN" sz="2800" b="0" dirty="0"/>
              <a:t>தெளிவாக </a:t>
            </a:r>
            <a:r>
              <a:rPr lang="ta-IN" sz="2800" b="0" dirty="0" err="1"/>
              <a:t>படிக்கும்படியாக</a:t>
            </a:r>
            <a:r>
              <a:rPr lang="ta-IN" sz="2800" b="0" dirty="0"/>
              <a:t> </a:t>
            </a:r>
            <a:r>
              <a:rPr lang="ta-IN" sz="2800" b="0" dirty="0" err="1"/>
              <a:t>எழுதப்படுவதையும்</a:t>
            </a:r>
            <a:r>
              <a:rPr lang="en-US" sz="2800" b="0" dirty="0"/>
              <a:t>  </a:t>
            </a:r>
            <a:r>
              <a:rPr lang="ta-IN" sz="2800" b="0" dirty="0" err="1"/>
              <a:t>உறுதிபடுத்தவும்</a:t>
            </a:r>
            <a:r>
              <a:rPr lang="en-US" sz="2800" b="0" dirty="0"/>
              <a:t>. </a:t>
            </a:r>
            <a:endParaRPr lang="en-IN" sz="2800" b="0" dirty="0"/>
          </a:p>
          <a:p>
            <a:pPr marL="457200" lvl="0" indent="-457200" algn="l">
              <a:buFont typeface="Arial" panose="020B0604020202020204" pitchFamily="34" charset="0"/>
              <a:buChar char="•"/>
            </a:pPr>
            <a:r>
              <a:rPr lang="ta-IN" sz="2800" b="0" dirty="0"/>
              <a:t>நீங்கள் சொன்னதை </a:t>
            </a:r>
            <a:r>
              <a:rPr lang="ta-IN" sz="2800" b="0" dirty="0" err="1"/>
              <a:t>திரும்பச்</a:t>
            </a:r>
            <a:r>
              <a:rPr lang="ta-IN" sz="2800" b="0" dirty="0"/>
              <a:t> சொல்லுமாறு கூறி</a:t>
            </a:r>
            <a:r>
              <a:rPr lang="en-US" sz="2800" b="0" dirty="0"/>
              <a:t>, </a:t>
            </a:r>
            <a:r>
              <a:rPr lang="ta-IN" sz="2800" b="0" dirty="0"/>
              <a:t>உங்களின் செய்தியை அவர்கள் புரிந்து </a:t>
            </a:r>
            <a:r>
              <a:rPr lang="ta-IN" sz="2800" b="0" dirty="0" err="1"/>
              <a:t>கொண்டனரா</a:t>
            </a:r>
            <a:r>
              <a:rPr lang="ta-IN" sz="2800" b="0" dirty="0"/>
              <a:t> என்பதை </a:t>
            </a:r>
            <a:r>
              <a:rPr lang="ta-IN" sz="2800" b="0" dirty="0" err="1"/>
              <a:t>சோதிக்கவும்</a:t>
            </a:r>
            <a:r>
              <a:rPr lang="en-US" sz="2800" b="0" dirty="0"/>
              <a:t>. </a:t>
            </a:r>
            <a:endParaRPr lang="en-IN" sz="2800" b="0" dirty="0"/>
          </a:p>
          <a:p>
            <a:pPr marL="457200" lvl="0" indent="-457200" algn="l">
              <a:buFont typeface="Arial" panose="020B0604020202020204" pitchFamily="34" charset="0"/>
              <a:buChar char="•"/>
            </a:pPr>
            <a:r>
              <a:rPr lang="ta-IN" sz="2800" b="0" dirty="0"/>
              <a:t>கேள்விகள் இருந்து</a:t>
            </a:r>
            <a:r>
              <a:rPr lang="en-US" sz="2800" b="0" dirty="0"/>
              <a:t>, </a:t>
            </a:r>
            <a:r>
              <a:rPr lang="ta-IN" sz="2800" b="0" dirty="0"/>
              <a:t>உங்களிடம் </a:t>
            </a:r>
            <a:r>
              <a:rPr lang="ta-IN" sz="2800" b="0" dirty="0" err="1"/>
              <a:t>அவற்றுக்கான</a:t>
            </a:r>
            <a:r>
              <a:rPr lang="ta-IN" sz="2800" b="0" dirty="0"/>
              <a:t> பதில்கள் இருந்தால்</a:t>
            </a:r>
            <a:r>
              <a:rPr lang="en-US" sz="2800" b="0" dirty="0"/>
              <a:t>, </a:t>
            </a:r>
            <a:r>
              <a:rPr lang="ta-IN" sz="2800" b="0" dirty="0"/>
              <a:t>அவற்றை </a:t>
            </a:r>
            <a:r>
              <a:rPr lang="ta-IN" sz="2800" b="0" dirty="0" err="1"/>
              <a:t>சமுதாய</a:t>
            </a:r>
            <a:r>
              <a:rPr lang="ta-IN" sz="2800" b="0" dirty="0"/>
              <a:t> </a:t>
            </a:r>
            <a:r>
              <a:rPr lang="ta-IN" sz="2800" b="0" dirty="0" err="1"/>
              <a:t>உறுப்பினரிடம்</a:t>
            </a:r>
            <a:r>
              <a:rPr lang="ta-IN" sz="2800" b="0" dirty="0"/>
              <a:t> பகிர்ந்து </a:t>
            </a:r>
            <a:r>
              <a:rPr lang="ta-IN" sz="2800" b="0" dirty="0" err="1"/>
              <a:t>கொள்ளவும்</a:t>
            </a:r>
            <a:r>
              <a:rPr lang="en-US" sz="2800" b="0" dirty="0"/>
              <a:t>. </a:t>
            </a:r>
            <a:r>
              <a:rPr lang="ta-IN" sz="2800" b="0" dirty="0"/>
              <a:t>எனினும்</a:t>
            </a:r>
            <a:r>
              <a:rPr lang="en-US" sz="2800" b="0" dirty="0"/>
              <a:t>, </a:t>
            </a:r>
            <a:r>
              <a:rPr lang="ta-IN" sz="2800" b="0" dirty="0"/>
              <a:t>உங்களிடம் பதில் இல்லாவிட்டால்</a:t>
            </a:r>
            <a:r>
              <a:rPr lang="en-US" sz="2800" b="0" dirty="0"/>
              <a:t>, </a:t>
            </a:r>
            <a:r>
              <a:rPr lang="ta-IN" sz="2800" b="0" dirty="0"/>
              <a:t>அதை சொல்ல </a:t>
            </a:r>
            <a:r>
              <a:rPr lang="ta-IN" sz="2800" b="0" dirty="0" err="1"/>
              <a:t>தயங்காதீர்கள்</a:t>
            </a:r>
            <a:r>
              <a:rPr lang="en-US" sz="2800" b="0" dirty="0"/>
              <a:t>. COVID-19</a:t>
            </a:r>
            <a:r>
              <a:rPr lang="en-IN" sz="2800" b="0" dirty="0"/>
              <a:t> </a:t>
            </a:r>
            <a:r>
              <a:rPr lang="ta-IN" sz="2800" b="0" dirty="0"/>
              <a:t>பற்றி இன்னமும்</a:t>
            </a:r>
            <a:r>
              <a:rPr lang="en-US" sz="2800" b="0" dirty="0"/>
              <a:t>  </a:t>
            </a:r>
            <a:r>
              <a:rPr lang="ta-IN" sz="2800" b="0" dirty="0"/>
              <a:t>தெரியாத விஷயங்கள் ஏராளமாக உள்ளன</a:t>
            </a:r>
            <a:r>
              <a:rPr lang="en-US" sz="2800" b="0" dirty="0"/>
              <a:t>.</a:t>
            </a:r>
            <a:endParaRPr lang="en-IN" sz="2800" b="0" dirty="0"/>
          </a:p>
        </p:txBody>
      </p:sp>
      <p:grpSp>
        <p:nvGrpSpPr>
          <p:cNvPr id="2" name="Group 1">
            <a:extLst>
              <a:ext uri="{FF2B5EF4-FFF2-40B4-BE49-F238E27FC236}">
                <a16:creationId xmlns:a16="http://schemas.microsoft.com/office/drawing/2014/main" id="{0FF175A5-B046-9346-B594-75098F19E181}"/>
              </a:ext>
            </a:extLst>
          </p:cNvPr>
          <p:cNvGrpSpPr/>
          <p:nvPr/>
        </p:nvGrpSpPr>
        <p:grpSpPr>
          <a:xfrm>
            <a:off x="5284868" y="360444"/>
            <a:ext cx="13814264" cy="1223723"/>
            <a:chOff x="5284868" y="360444"/>
            <a:chExt cx="13814264" cy="1223723"/>
          </a:xfrm>
        </p:grpSpPr>
        <p:sp>
          <p:nvSpPr>
            <p:cNvPr id="933" name="Rounded Rectangle"/>
            <p:cNvSpPr/>
            <p:nvPr/>
          </p:nvSpPr>
          <p:spPr>
            <a:xfrm>
              <a:off x="5284868" y="360444"/>
              <a:ext cx="1381426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34" name="WHAT IS STIGMA"/>
            <p:cNvSpPr txBox="1"/>
            <p:nvPr/>
          </p:nvSpPr>
          <p:spPr>
            <a:xfrm>
              <a:off x="5332746" y="545031"/>
              <a:ext cx="137185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cap="all">
                  <a:solidFill>
                    <a:srgbClr val="002135"/>
                  </a:solidFill>
                </a:defRPr>
              </a:lvl1pPr>
            </a:lstStyle>
            <a:p>
              <a:r>
                <a:rPr lang="ta-IN" sz="5000" b="0" dirty="0"/>
                <a:t>தொடர்பு</a:t>
              </a:r>
              <a:r>
                <a:rPr lang="en-US" sz="5000" b="0" dirty="0"/>
                <a:t> : </a:t>
              </a:r>
              <a:r>
                <a:rPr lang="ta-IN" sz="5000" b="0" dirty="0"/>
                <a:t>எவ்வாறு</a:t>
              </a:r>
              <a:r>
                <a:rPr lang="en-US" sz="5000" b="0" dirty="0"/>
                <a:t>?</a:t>
              </a:r>
              <a:r>
                <a:rPr lang="en-IN" sz="5000" b="0" dirty="0"/>
                <a:t> </a:t>
              </a:r>
              <a:endParaRPr sz="5000" b="0" dirty="0">
                <a:latin typeface="Arial" panose="020B0604020202020204" pitchFamily="34" charset="0"/>
                <a:cs typeface="Arial" panose="020B0604020202020204" pitchFamily="34" charset="0"/>
              </a:endParaRPr>
            </a:p>
          </p:txBody>
        </p:sp>
      </p:grpSp>
      <p:grpSp>
        <p:nvGrpSpPr>
          <p:cNvPr id="937" name="Group"/>
          <p:cNvGrpSpPr/>
          <p:nvPr/>
        </p:nvGrpSpPr>
        <p:grpSpPr>
          <a:xfrm>
            <a:off x="23097931" y="13055999"/>
            <a:ext cx="2098868" cy="1540535"/>
            <a:chOff x="0" y="2515"/>
            <a:chExt cx="2098867" cy="1540534"/>
          </a:xfrm>
        </p:grpSpPr>
        <p:sp>
          <p:nvSpPr>
            <p:cNvPr id="935" name="31"/>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4</a:t>
              </a:r>
              <a:endParaRPr b="0" dirty="0">
                <a:latin typeface="Arial" panose="020B0604020202020204" pitchFamily="34" charset="0"/>
                <a:cs typeface="Arial" panose="020B0604020202020204" pitchFamily="34" charset="0"/>
              </a:endParaRPr>
            </a:p>
          </p:txBody>
        </p:sp>
        <p:pic>
          <p:nvPicPr>
            <p:cNvPr id="93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1"/>
                                        </p:tgtEl>
                                        <p:attrNameLst>
                                          <p:attrName>style.visibility</p:attrName>
                                        </p:attrNameLst>
                                      </p:cBhvr>
                                      <p:to>
                                        <p:strVal val="visible"/>
                                      </p:to>
                                    </p:set>
                                    <p:animEffect transition="in" filter="fade">
                                      <p:cBhvr>
                                        <p:cTn id="12" dur="500"/>
                                        <p:tgtEl>
                                          <p:spTgt spid="9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2">
                                            <p:txEl>
                                              <p:pRg st="0" end="0"/>
                                            </p:txEl>
                                          </p:spTgt>
                                        </p:tgtEl>
                                        <p:attrNameLst>
                                          <p:attrName>style.visibility</p:attrName>
                                        </p:attrNameLst>
                                      </p:cBhvr>
                                      <p:to>
                                        <p:strVal val="visible"/>
                                      </p:to>
                                    </p:set>
                                    <p:animEffect transition="in" filter="fade">
                                      <p:cBhvr>
                                        <p:cTn id="17" dur="500"/>
                                        <p:tgtEl>
                                          <p:spTgt spid="9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2">
                                            <p:txEl>
                                              <p:pRg st="1" end="1"/>
                                            </p:txEl>
                                          </p:spTgt>
                                        </p:tgtEl>
                                        <p:attrNameLst>
                                          <p:attrName>style.visibility</p:attrName>
                                        </p:attrNameLst>
                                      </p:cBhvr>
                                      <p:to>
                                        <p:strVal val="visible"/>
                                      </p:to>
                                    </p:set>
                                    <p:animEffect transition="in" filter="fade">
                                      <p:cBhvr>
                                        <p:cTn id="22" dur="500"/>
                                        <p:tgtEl>
                                          <p:spTgt spid="9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2">
                                            <p:txEl>
                                              <p:pRg st="2" end="2"/>
                                            </p:txEl>
                                          </p:spTgt>
                                        </p:tgtEl>
                                        <p:attrNameLst>
                                          <p:attrName>style.visibility</p:attrName>
                                        </p:attrNameLst>
                                      </p:cBhvr>
                                      <p:to>
                                        <p:strVal val="visible"/>
                                      </p:to>
                                    </p:set>
                                    <p:animEffect transition="in" filter="fade">
                                      <p:cBhvr>
                                        <p:cTn id="27" dur="500"/>
                                        <p:tgtEl>
                                          <p:spTgt spid="93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32">
                                            <p:txEl>
                                              <p:pRg st="3" end="3"/>
                                            </p:txEl>
                                          </p:spTgt>
                                        </p:tgtEl>
                                        <p:attrNameLst>
                                          <p:attrName>style.visibility</p:attrName>
                                        </p:attrNameLst>
                                      </p:cBhvr>
                                      <p:to>
                                        <p:strVal val="visible"/>
                                      </p:to>
                                    </p:set>
                                    <p:animEffect transition="in" filter="fade">
                                      <p:cBhvr>
                                        <p:cTn id="32" dur="500"/>
                                        <p:tgtEl>
                                          <p:spTgt spid="93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2">
                                            <p:txEl>
                                              <p:pRg st="4" end="4"/>
                                            </p:txEl>
                                          </p:spTgt>
                                        </p:tgtEl>
                                        <p:attrNameLst>
                                          <p:attrName>style.visibility</p:attrName>
                                        </p:attrNameLst>
                                      </p:cBhvr>
                                      <p:to>
                                        <p:strVal val="visible"/>
                                      </p:to>
                                    </p:set>
                                    <p:animEffect transition="in" filter="fade">
                                      <p:cBhvr>
                                        <p:cTn id="37" dur="500"/>
                                        <p:tgtEl>
                                          <p:spTgt spid="93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2">
                                            <p:txEl>
                                              <p:pRg st="5" end="5"/>
                                            </p:txEl>
                                          </p:spTgt>
                                        </p:tgtEl>
                                        <p:attrNameLst>
                                          <p:attrName>style.visibility</p:attrName>
                                        </p:attrNameLst>
                                      </p:cBhvr>
                                      <p:to>
                                        <p:strVal val="visible"/>
                                      </p:to>
                                    </p:set>
                                    <p:animEffect transition="in" filter="fade">
                                      <p:cBhvr>
                                        <p:cTn id="42" dur="500"/>
                                        <p:tgtEl>
                                          <p:spTgt spid="93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2">
                                            <p:txEl>
                                              <p:pRg st="6" end="6"/>
                                            </p:txEl>
                                          </p:spTgt>
                                        </p:tgtEl>
                                        <p:attrNameLst>
                                          <p:attrName>style.visibility</p:attrName>
                                        </p:attrNameLst>
                                      </p:cBhvr>
                                      <p:to>
                                        <p:strVal val="visible"/>
                                      </p:to>
                                    </p:set>
                                    <p:animEffect transition="in" filter="fade">
                                      <p:cBhvr>
                                        <p:cTn id="47" dur="500"/>
                                        <p:tgtEl>
                                          <p:spTgt spid="93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32">
                                            <p:txEl>
                                              <p:pRg st="7" end="7"/>
                                            </p:txEl>
                                          </p:spTgt>
                                        </p:tgtEl>
                                        <p:attrNameLst>
                                          <p:attrName>style.visibility</p:attrName>
                                        </p:attrNameLst>
                                      </p:cBhvr>
                                      <p:to>
                                        <p:strVal val="visible"/>
                                      </p:to>
                                    </p:set>
                                    <p:animEffect transition="in" filter="fade">
                                      <p:cBhvr>
                                        <p:cTn id="52" dur="500"/>
                                        <p:tgtEl>
                                          <p:spTgt spid="93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32">
                                            <p:txEl>
                                              <p:pRg st="8" end="8"/>
                                            </p:txEl>
                                          </p:spTgt>
                                        </p:tgtEl>
                                        <p:attrNameLst>
                                          <p:attrName>style.visibility</p:attrName>
                                        </p:attrNameLst>
                                      </p:cBhvr>
                                      <p:to>
                                        <p:strVal val="visible"/>
                                      </p:to>
                                    </p:set>
                                    <p:animEffect transition="in" filter="fade">
                                      <p:cBhvr>
                                        <p:cTn id="57" dur="500"/>
                                        <p:tgtEl>
                                          <p:spTgt spid="93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0" animBg="1"/>
      <p:bldP spid="932"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6" name="Group"/>
          <p:cNvGrpSpPr/>
          <p:nvPr/>
        </p:nvGrpSpPr>
        <p:grpSpPr>
          <a:xfrm>
            <a:off x="300010" y="12315300"/>
            <a:ext cx="4601210" cy="995767"/>
            <a:chOff x="0" y="0"/>
            <a:chExt cx="4601208" cy="995765"/>
          </a:xfrm>
        </p:grpSpPr>
        <p:pic>
          <p:nvPicPr>
            <p:cNvPr id="94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4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4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4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4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49" name="Group"/>
          <p:cNvGrpSpPr/>
          <p:nvPr/>
        </p:nvGrpSpPr>
        <p:grpSpPr>
          <a:xfrm>
            <a:off x="23097931" y="13055999"/>
            <a:ext cx="2098868" cy="1540535"/>
            <a:chOff x="0" y="2515"/>
            <a:chExt cx="2098867" cy="1540534"/>
          </a:xfrm>
        </p:grpSpPr>
        <p:sp>
          <p:nvSpPr>
            <p:cNvPr id="947" name="33"/>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5</a:t>
              </a:r>
              <a:endParaRPr b="0" dirty="0">
                <a:latin typeface="Arial" panose="020B0604020202020204" pitchFamily="34" charset="0"/>
                <a:cs typeface="Arial" panose="020B0604020202020204" pitchFamily="34" charset="0"/>
              </a:endParaRPr>
            </a:p>
          </p:txBody>
        </p:sp>
        <p:pic>
          <p:nvPicPr>
            <p:cNvPr id="94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50" name="Rounded Rectangle"/>
          <p:cNvSpPr/>
          <p:nvPr/>
        </p:nvSpPr>
        <p:spPr>
          <a:xfrm>
            <a:off x="356187" y="493280"/>
            <a:ext cx="7489940"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1" name="mask management"/>
          <p:cNvSpPr txBox="1"/>
          <p:nvPr/>
        </p:nvSpPr>
        <p:spPr>
          <a:xfrm>
            <a:off x="492472" y="650482"/>
            <a:ext cx="7287251"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cap="all">
                <a:solidFill>
                  <a:srgbClr val="002135"/>
                </a:solidFill>
              </a:defRPr>
            </a:lvl1pPr>
          </a:lstStyle>
          <a:p>
            <a:r>
              <a:rPr lang="ta-IN" sz="4800" b="0" dirty="0" err="1"/>
              <a:t>மாஸ்க்</a:t>
            </a:r>
            <a:r>
              <a:rPr lang="ta-IN" sz="4800" b="0" dirty="0"/>
              <a:t> மேலாண்மை</a:t>
            </a:r>
            <a:r>
              <a:rPr lang="en-IN" sz="4800" b="0" dirty="0"/>
              <a:t> </a:t>
            </a:r>
            <a:endParaRPr sz="4800" b="0" dirty="0">
              <a:latin typeface="Arial" panose="020B0604020202020204" pitchFamily="34" charset="0"/>
              <a:cs typeface="Arial" panose="020B0604020202020204" pitchFamily="34" charset="0"/>
            </a:endParaRPr>
          </a:p>
        </p:txBody>
      </p:sp>
      <p:sp>
        <p:nvSpPr>
          <p:cNvPr id="952" name="Rounded Rectangle"/>
          <p:cNvSpPr/>
          <p:nvPr/>
        </p:nvSpPr>
        <p:spPr>
          <a:xfrm>
            <a:off x="8035101" y="462445"/>
            <a:ext cx="15722042" cy="5407414"/>
          </a:xfrm>
          <a:prstGeom prst="roundRect">
            <a:avLst>
              <a:gd name="adj" fmla="val 392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5" name="Use a Mask Correctly:…"/>
          <p:cNvSpPr txBox="1"/>
          <p:nvPr/>
        </p:nvSpPr>
        <p:spPr>
          <a:xfrm>
            <a:off x="8410173" y="537618"/>
            <a:ext cx="14001958" cy="5304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lang="ta-IN" sz="2600" b="0" dirty="0"/>
              <a:t>ஒரு </a:t>
            </a:r>
            <a:r>
              <a:rPr lang="ta-IN" sz="2600" b="0" dirty="0" err="1"/>
              <a:t>மாஸ்க்கை</a:t>
            </a:r>
            <a:r>
              <a:rPr lang="ta-IN" sz="2600" b="0" dirty="0"/>
              <a:t> சரியாக உபயோகிக்கவும்</a:t>
            </a:r>
            <a:r>
              <a:rPr lang="en-US" sz="2600" b="0" dirty="0"/>
              <a:t> :</a:t>
            </a:r>
            <a:endParaRPr lang="en-IN" sz="2600" b="0" dirty="0"/>
          </a:p>
          <a:p>
            <a:pPr marL="342900" lvl="0" indent="-342900" algn="l">
              <a:buFont typeface="Arial" panose="020B0604020202020204" pitchFamily="34" charset="0"/>
              <a:buChar char="•"/>
            </a:pPr>
            <a:r>
              <a:rPr lang="ta-IN" sz="2600" b="0" dirty="0" err="1"/>
              <a:t>மடிப்புக்களை</a:t>
            </a:r>
            <a:r>
              <a:rPr lang="ta-IN" sz="2600" b="0" dirty="0"/>
              <a:t> கீழ் நோக்கி </a:t>
            </a:r>
            <a:r>
              <a:rPr lang="ta-IN" sz="2600" b="0" dirty="0" err="1"/>
              <a:t>இருக்குமாறு</a:t>
            </a:r>
            <a:r>
              <a:rPr lang="ta-IN" sz="2600" b="0" dirty="0"/>
              <a:t> விரித்து</a:t>
            </a:r>
            <a:r>
              <a:rPr lang="en-US" sz="2600" b="0" dirty="0"/>
              <a:t>, </a:t>
            </a:r>
            <a:r>
              <a:rPr lang="ta-IN" sz="2600" b="0" dirty="0"/>
              <a:t>மூக்கு</a:t>
            </a:r>
            <a:r>
              <a:rPr lang="en-US" sz="2600" b="0" dirty="0"/>
              <a:t>, </a:t>
            </a:r>
            <a:r>
              <a:rPr lang="ta-IN" sz="2600" b="0" dirty="0"/>
              <a:t>வாய் மற்றும் முகவாய் மீது </a:t>
            </a:r>
            <a:r>
              <a:rPr lang="ta-IN" sz="2600" b="0" dirty="0" err="1"/>
              <a:t>பொருத்திக்</a:t>
            </a:r>
            <a:r>
              <a:rPr lang="ta-IN" sz="2600" b="0" dirty="0"/>
              <a:t> </a:t>
            </a:r>
            <a:r>
              <a:rPr lang="ta-IN" sz="2600" b="0" dirty="0" err="1"/>
              <a:t>கொள்ளவும்</a:t>
            </a:r>
            <a:r>
              <a:rPr lang="en-US" sz="2600" b="0" dirty="0"/>
              <a:t>. </a:t>
            </a:r>
            <a:endParaRPr lang="en-IN" sz="2600" b="0" dirty="0"/>
          </a:p>
          <a:p>
            <a:pPr marL="342900" lvl="0" indent="-342900" algn="l">
              <a:buFont typeface="Arial" panose="020B0604020202020204" pitchFamily="34" charset="0"/>
              <a:buChar char="•"/>
            </a:pPr>
            <a:r>
              <a:rPr lang="ta-IN" sz="2600" b="0" dirty="0"/>
              <a:t>மூக்கு </a:t>
            </a:r>
            <a:r>
              <a:rPr lang="ta-IN" sz="2600" b="0" dirty="0" err="1"/>
              <a:t>துண்டை</a:t>
            </a:r>
            <a:r>
              <a:rPr lang="ta-IN" sz="2600" b="0" dirty="0"/>
              <a:t> மூக்கு</a:t>
            </a:r>
            <a:r>
              <a:rPr lang="en-US" sz="2600" b="0" dirty="0"/>
              <a:t>-</a:t>
            </a:r>
            <a:r>
              <a:rPr lang="ta-IN" sz="2600" b="0" dirty="0" err="1"/>
              <a:t>பாலத்தின்</a:t>
            </a:r>
            <a:r>
              <a:rPr lang="ta-IN" sz="2600" b="0" dirty="0"/>
              <a:t> மீது </a:t>
            </a:r>
            <a:r>
              <a:rPr lang="ta-IN" sz="2600" b="0" dirty="0" err="1"/>
              <a:t>பொருத்தவும்</a:t>
            </a:r>
            <a:r>
              <a:rPr lang="en-US" sz="2600" b="0" dirty="0"/>
              <a:t>, </a:t>
            </a:r>
            <a:r>
              <a:rPr lang="ta-IN" sz="2600" b="0" dirty="0" err="1"/>
              <a:t>கயிறுகளை</a:t>
            </a:r>
            <a:r>
              <a:rPr lang="ta-IN" sz="2600" b="0" dirty="0"/>
              <a:t> </a:t>
            </a:r>
            <a:r>
              <a:rPr lang="ta-IN" sz="2600" b="0" dirty="0" err="1"/>
              <a:t>கட்டவும்</a:t>
            </a:r>
            <a:r>
              <a:rPr lang="en-US" sz="2600" b="0" dirty="0"/>
              <a:t>. </a:t>
            </a:r>
            <a:r>
              <a:rPr lang="ta-IN" sz="2600" b="0" dirty="0"/>
              <a:t>மேல் கயிறு மேல் தலையில் </a:t>
            </a:r>
            <a:r>
              <a:rPr lang="ta-IN" sz="2600" b="0" dirty="0" err="1"/>
              <a:t>காதுகளுக்கு</a:t>
            </a:r>
            <a:r>
              <a:rPr lang="ta-IN" sz="2600" b="0" dirty="0"/>
              <a:t> </a:t>
            </a:r>
            <a:r>
              <a:rPr lang="ta-IN" sz="2600" b="0" dirty="0" err="1"/>
              <a:t>மேலேயும்</a:t>
            </a:r>
            <a:r>
              <a:rPr lang="en-US" sz="2600" b="0" dirty="0"/>
              <a:t>, </a:t>
            </a:r>
            <a:r>
              <a:rPr lang="ta-IN" sz="2600" b="0" dirty="0"/>
              <a:t>கீழ் கயிறு </a:t>
            </a:r>
            <a:r>
              <a:rPr lang="ta-IN" sz="2600" b="0" dirty="0" err="1"/>
              <a:t>கழுத்தின்</a:t>
            </a:r>
            <a:r>
              <a:rPr lang="ta-IN" sz="2600" b="0" dirty="0"/>
              <a:t> </a:t>
            </a:r>
            <a:r>
              <a:rPr lang="ta-IN" sz="2600" b="0" dirty="0" err="1"/>
              <a:t>பின்புறத்திலேயும்</a:t>
            </a:r>
            <a:r>
              <a:rPr lang="ta-IN" sz="2600" b="0" dirty="0"/>
              <a:t> </a:t>
            </a:r>
            <a:r>
              <a:rPr lang="ta-IN" sz="2600" b="0" dirty="0" err="1"/>
              <a:t>இருக்குமாறு</a:t>
            </a:r>
            <a:r>
              <a:rPr lang="ta-IN" sz="2600" b="0" dirty="0"/>
              <a:t> கட்ட வேண்டும்</a:t>
            </a:r>
            <a:r>
              <a:rPr lang="en-US" sz="2600" b="0" dirty="0"/>
              <a:t>.</a:t>
            </a:r>
            <a:endParaRPr lang="en-IN" sz="2600" b="0" dirty="0"/>
          </a:p>
          <a:p>
            <a:pPr marL="342900" lvl="0" indent="-342900" algn="l">
              <a:buFont typeface="Arial" panose="020B0604020202020204" pitchFamily="34" charset="0"/>
              <a:buChar char="•"/>
            </a:pPr>
            <a:r>
              <a:rPr lang="ta-IN" sz="2600" b="0" dirty="0" err="1"/>
              <a:t>மாஸ்கின்</a:t>
            </a:r>
            <a:r>
              <a:rPr lang="ta-IN" sz="2600" b="0" dirty="0"/>
              <a:t> </a:t>
            </a:r>
            <a:r>
              <a:rPr lang="ta-IN" sz="2600" b="0" dirty="0" err="1"/>
              <a:t>இருபுறமும்</a:t>
            </a:r>
            <a:r>
              <a:rPr lang="ta-IN" sz="2600" b="0" dirty="0"/>
              <a:t> இடைவெளி இல்லாமல் பொருந்துமாறு </a:t>
            </a:r>
            <a:r>
              <a:rPr lang="ta-IN" sz="2600" b="0" dirty="0" err="1"/>
              <a:t>அட்ஜஸ்ட்</a:t>
            </a:r>
            <a:r>
              <a:rPr lang="ta-IN" sz="2600" b="0" dirty="0"/>
              <a:t> செய்யவும்</a:t>
            </a:r>
            <a:endParaRPr lang="en-IN" sz="2600" b="0" dirty="0"/>
          </a:p>
          <a:p>
            <a:pPr marL="342900" lvl="0" indent="-342900" algn="l">
              <a:buFont typeface="Arial" panose="020B0604020202020204" pitchFamily="34" charset="0"/>
              <a:buChar char="•"/>
            </a:pPr>
            <a:r>
              <a:rPr lang="ta-IN" sz="2600" b="0" dirty="0" err="1"/>
              <a:t>மாஸ்கை</a:t>
            </a:r>
            <a:r>
              <a:rPr lang="ta-IN" sz="2600" b="0" dirty="0"/>
              <a:t> கீழே </a:t>
            </a:r>
            <a:r>
              <a:rPr lang="ta-IN" sz="2600" b="0" dirty="0" err="1"/>
              <a:t>இழுக்கக்</a:t>
            </a:r>
            <a:r>
              <a:rPr lang="ta-IN" sz="2600" b="0" dirty="0"/>
              <a:t> கூடாது அல்லது </a:t>
            </a:r>
            <a:r>
              <a:rPr lang="ta-IN" sz="2600" b="0" dirty="0" err="1"/>
              <a:t>கழுத்திலிருந்து</a:t>
            </a:r>
            <a:r>
              <a:rPr lang="ta-IN" sz="2600" b="0" dirty="0"/>
              <a:t> தொங்க விடக்கூடாது</a:t>
            </a:r>
            <a:r>
              <a:rPr lang="en-US" sz="2600" b="0" dirty="0"/>
              <a:t>. </a:t>
            </a:r>
            <a:endParaRPr lang="en-IN" sz="2600" b="0" dirty="0"/>
          </a:p>
          <a:p>
            <a:pPr marL="342900" lvl="0" indent="-342900" algn="l">
              <a:buFont typeface="Arial" panose="020B0604020202020204" pitchFamily="34" charset="0"/>
              <a:buChar char="•"/>
            </a:pPr>
            <a:r>
              <a:rPr lang="ta-IN" sz="2600" b="0" dirty="0" err="1"/>
              <a:t>உபயோகிக்கும்போது</a:t>
            </a:r>
            <a:r>
              <a:rPr lang="ta-IN" sz="2600" b="0" dirty="0"/>
              <a:t> </a:t>
            </a:r>
            <a:r>
              <a:rPr lang="ta-IN" sz="2600" b="0" dirty="0" err="1"/>
              <a:t>மாஸ்கை</a:t>
            </a:r>
            <a:r>
              <a:rPr lang="ta-IN" sz="2600" b="0" dirty="0"/>
              <a:t> </a:t>
            </a:r>
            <a:r>
              <a:rPr lang="ta-IN" sz="2600" b="0" dirty="0" err="1"/>
              <a:t>தொடுவதை</a:t>
            </a:r>
            <a:r>
              <a:rPr lang="ta-IN" sz="2600" b="0" dirty="0"/>
              <a:t> </a:t>
            </a:r>
            <a:r>
              <a:rPr lang="ta-IN" sz="2600" b="0" dirty="0" err="1"/>
              <a:t>தவிர்க்கவும்</a:t>
            </a:r>
            <a:r>
              <a:rPr lang="en-US" sz="2600" b="0" dirty="0"/>
              <a:t>. </a:t>
            </a:r>
            <a:endParaRPr lang="en-IN" sz="2600" b="0" dirty="0"/>
          </a:p>
          <a:p>
            <a:pPr marL="342900" indent="-342900" algn="l">
              <a:buFont typeface="Arial" panose="020B0604020202020204" pitchFamily="34" charset="0"/>
              <a:buChar char="•"/>
            </a:pPr>
            <a:r>
              <a:rPr lang="en-US" sz="2600" b="0" dirty="0"/>
              <a:t>6-8 </a:t>
            </a:r>
            <a:r>
              <a:rPr lang="ta-IN" sz="2600" b="0" dirty="0"/>
              <a:t>மணி நேரத்தில்</a:t>
            </a:r>
            <a:r>
              <a:rPr lang="en-US" sz="2600" b="0" dirty="0"/>
              <a:t>, </a:t>
            </a:r>
            <a:r>
              <a:rPr lang="ta-IN" sz="2600" b="0" dirty="0" err="1"/>
              <a:t>மாஸ்க்</a:t>
            </a:r>
            <a:r>
              <a:rPr lang="ta-IN" sz="2600" b="0" dirty="0"/>
              <a:t> ஈரமாக</a:t>
            </a:r>
            <a:r>
              <a:rPr lang="en-US" sz="2600" b="0" dirty="0"/>
              <a:t>/ </a:t>
            </a:r>
            <a:r>
              <a:rPr lang="ta-IN" sz="2600" b="0" dirty="0" err="1"/>
              <a:t>ஈரச்செறிவுள்ளதாக</a:t>
            </a:r>
            <a:r>
              <a:rPr lang="ta-IN" sz="2600" b="0" dirty="0"/>
              <a:t> </a:t>
            </a:r>
            <a:r>
              <a:rPr lang="ta-IN" sz="2600" b="0" dirty="0" err="1"/>
              <a:t>ஆனதும்</a:t>
            </a:r>
            <a:r>
              <a:rPr lang="en-US" sz="2600" b="0" dirty="0"/>
              <a:t>, </a:t>
            </a:r>
            <a:r>
              <a:rPr lang="ta-IN" sz="2600" b="0" dirty="0"/>
              <a:t>அதை கழற்றி விட்டு</a:t>
            </a:r>
            <a:r>
              <a:rPr lang="en-US" sz="2600" b="0" dirty="0"/>
              <a:t>,  </a:t>
            </a:r>
            <a:r>
              <a:rPr lang="ta-IN" sz="2600" b="0" dirty="0"/>
              <a:t>ஒரு புதிய</a:t>
            </a:r>
            <a:r>
              <a:rPr lang="en-US" sz="2600" b="0" dirty="0"/>
              <a:t>, </a:t>
            </a:r>
            <a:r>
              <a:rPr lang="ta-IN" sz="2600" b="0" dirty="0"/>
              <a:t>சுத்தமான</a:t>
            </a:r>
            <a:r>
              <a:rPr lang="en-US" sz="2600" b="0" dirty="0"/>
              <a:t>, </a:t>
            </a:r>
            <a:r>
              <a:rPr lang="ta-IN" sz="2600" b="0" dirty="0"/>
              <a:t>காய்ந்த </a:t>
            </a:r>
            <a:r>
              <a:rPr lang="ta-IN" sz="2600" b="0" dirty="0" err="1"/>
              <a:t>மாஸ்க்கை</a:t>
            </a:r>
            <a:r>
              <a:rPr lang="ta-IN" sz="2600" b="0" dirty="0"/>
              <a:t> </a:t>
            </a:r>
            <a:r>
              <a:rPr lang="ta-IN" sz="2600" b="0" dirty="0" err="1"/>
              <a:t>அணியவும்</a:t>
            </a:r>
            <a:r>
              <a:rPr lang="en-US" sz="2600" b="0" dirty="0"/>
              <a:t>.</a:t>
            </a:r>
            <a:r>
              <a:rPr lang="en-IN" sz="2600" b="0" dirty="0"/>
              <a:t> </a:t>
            </a:r>
            <a:endParaRPr sz="2600" b="0" dirty="0">
              <a:ln w="3175">
                <a:noFill/>
              </a:ln>
              <a:latin typeface="Arial" panose="020B0604020202020204" pitchFamily="34" charset="0"/>
              <a:cs typeface="Arial" panose="020B0604020202020204" pitchFamily="34" charset="0"/>
            </a:endParaRPr>
          </a:p>
        </p:txBody>
      </p:sp>
      <p:sp>
        <p:nvSpPr>
          <p:cNvPr id="953" name="Rounded Rectangle"/>
          <p:cNvSpPr/>
          <p:nvPr/>
        </p:nvSpPr>
        <p:spPr>
          <a:xfrm>
            <a:off x="8035102" y="6071784"/>
            <a:ext cx="15720054" cy="6989992"/>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sp>
        <p:nvSpPr>
          <p:cNvPr id="956" name="Removing and Disposing the Mask…"/>
          <p:cNvSpPr txBox="1"/>
          <p:nvPr/>
        </p:nvSpPr>
        <p:spPr>
          <a:xfrm>
            <a:off x="8498279" y="6401195"/>
            <a:ext cx="15009324" cy="6104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lang="ta-IN" sz="2600" b="0" dirty="0" err="1"/>
              <a:t>மாஸ்கைநீக்கி</a:t>
            </a:r>
            <a:r>
              <a:rPr lang="en-US" sz="2600" b="0" dirty="0"/>
              <a:t>, </a:t>
            </a:r>
            <a:r>
              <a:rPr lang="ta-IN" sz="2600" b="0" dirty="0"/>
              <a:t>அப்புறப்படுத்துதல்</a:t>
            </a:r>
            <a:endParaRPr lang="en-IN" sz="2600" b="0" dirty="0"/>
          </a:p>
          <a:p>
            <a:pPr marL="457200" lvl="0" indent="-457200" algn="l">
              <a:buFont typeface="Arial" panose="020B0604020202020204" pitchFamily="34" charset="0"/>
              <a:buChar char="•"/>
            </a:pPr>
            <a:r>
              <a:rPr lang="ta-IN" sz="2600" b="0" dirty="0"/>
              <a:t>ஒரு முறை மட்டுமே உபயோகிக்க வேண்டிய </a:t>
            </a:r>
            <a:r>
              <a:rPr lang="ta-IN" sz="2600" b="0" dirty="0" err="1"/>
              <a:t>மாஸ்கை</a:t>
            </a:r>
            <a:r>
              <a:rPr lang="en-US" sz="2600" b="0" dirty="0"/>
              <a:t>, </a:t>
            </a:r>
            <a:r>
              <a:rPr lang="ta-IN" sz="2600" b="0" dirty="0"/>
              <a:t>மீண்டும் </a:t>
            </a:r>
            <a:r>
              <a:rPr lang="ta-IN" sz="2600" b="0" dirty="0" err="1"/>
              <a:t>உபயோகிக்கக்</a:t>
            </a:r>
            <a:r>
              <a:rPr lang="ta-IN" sz="2600" b="0" dirty="0"/>
              <a:t> கூடாது</a:t>
            </a:r>
            <a:endParaRPr lang="en-IN" sz="2600" b="0" dirty="0"/>
          </a:p>
          <a:p>
            <a:pPr marL="457200" lvl="0" indent="-457200" algn="l">
              <a:buFont typeface="Arial" panose="020B0604020202020204" pitchFamily="34" charset="0"/>
              <a:buChar char="•"/>
            </a:pPr>
            <a:r>
              <a:rPr lang="ta-IN" sz="2600" b="0" dirty="0" err="1"/>
              <a:t>கழற்றுகையில்</a:t>
            </a:r>
            <a:r>
              <a:rPr lang="en-US" sz="2600" b="0" dirty="0"/>
              <a:t>, </a:t>
            </a:r>
            <a:r>
              <a:rPr lang="ta-IN" sz="2600" b="0" dirty="0" err="1"/>
              <a:t>மாஸ்க்கின்</a:t>
            </a:r>
            <a:r>
              <a:rPr lang="ta-IN" sz="2600" b="0" dirty="0"/>
              <a:t> பிற </a:t>
            </a:r>
            <a:r>
              <a:rPr lang="ta-IN" sz="2600" b="0" dirty="0" err="1"/>
              <a:t>பரப்புக்களை</a:t>
            </a:r>
            <a:r>
              <a:rPr lang="ta-IN" sz="2600" b="0" dirty="0"/>
              <a:t> </a:t>
            </a:r>
            <a:r>
              <a:rPr lang="ta-IN" sz="2600" b="0" dirty="0" err="1"/>
              <a:t>தொடக்கூடாது</a:t>
            </a:r>
            <a:r>
              <a:rPr lang="en-US" sz="2600" b="0" dirty="0"/>
              <a:t>. </a:t>
            </a:r>
            <a:endParaRPr lang="en-IN" sz="2600" b="0" dirty="0"/>
          </a:p>
          <a:p>
            <a:pPr marL="457200" lvl="0" indent="-457200" algn="l">
              <a:buFont typeface="Arial" panose="020B0604020202020204" pitchFamily="34" charset="0"/>
              <a:buChar char="•"/>
            </a:pPr>
            <a:r>
              <a:rPr lang="ta-IN" sz="2600" b="0" dirty="0" err="1"/>
              <a:t>மாஸ்கை</a:t>
            </a:r>
            <a:r>
              <a:rPr lang="ta-IN" sz="2600" b="0" dirty="0"/>
              <a:t> அகற்ற</a:t>
            </a:r>
            <a:r>
              <a:rPr lang="en-US" sz="2600" b="0" dirty="0"/>
              <a:t>, </a:t>
            </a:r>
            <a:r>
              <a:rPr lang="ta-IN" sz="2600" b="0" dirty="0" err="1"/>
              <a:t>முதலில்கீழ்</a:t>
            </a:r>
            <a:r>
              <a:rPr lang="ta-IN" sz="2600" b="0" dirty="0"/>
              <a:t> </a:t>
            </a:r>
            <a:r>
              <a:rPr lang="ta-IN" sz="2600" b="0" dirty="0" err="1"/>
              <a:t>கயிறை</a:t>
            </a:r>
            <a:r>
              <a:rPr lang="ta-IN" sz="2600" b="0" dirty="0"/>
              <a:t> </a:t>
            </a:r>
            <a:r>
              <a:rPr lang="ta-IN" sz="2600" b="0" dirty="0" err="1"/>
              <a:t>அவிழ்க்கவும்</a:t>
            </a:r>
            <a:r>
              <a:rPr lang="en-US" sz="2600" b="0" dirty="0"/>
              <a:t>. </a:t>
            </a:r>
            <a:r>
              <a:rPr lang="ta-IN" sz="2600" b="0" dirty="0"/>
              <a:t>அதன் பிறகு மேல் </a:t>
            </a:r>
            <a:r>
              <a:rPr lang="ta-IN" sz="2600" b="0" dirty="0" err="1"/>
              <a:t>கயிறை</a:t>
            </a:r>
            <a:r>
              <a:rPr lang="ta-IN" sz="2600" b="0" dirty="0"/>
              <a:t> </a:t>
            </a:r>
            <a:r>
              <a:rPr lang="ta-IN" sz="2600" b="0" dirty="0" err="1"/>
              <a:t>அவிழ்க்கவும்</a:t>
            </a:r>
            <a:r>
              <a:rPr lang="ta-IN" sz="2600" b="0" dirty="0"/>
              <a:t> மற்றும் மேல் </a:t>
            </a:r>
            <a:r>
              <a:rPr lang="ta-IN" sz="2600" b="0" dirty="0" err="1"/>
              <a:t>கயிறுகளை</a:t>
            </a:r>
            <a:r>
              <a:rPr lang="ta-IN" sz="2600" b="0" dirty="0"/>
              <a:t> உபயோகித்து </a:t>
            </a:r>
            <a:r>
              <a:rPr lang="ta-IN" sz="2600" b="0" dirty="0" err="1"/>
              <a:t>மாஸ்க்கை</a:t>
            </a:r>
            <a:r>
              <a:rPr lang="ta-IN" sz="2600" b="0" dirty="0"/>
              <a:t> </a:t>
            </a:r>
            <a:r>
              <a:rPr lang="ta-IN" sz="2600" b="0" dirty="0" err="1"/>
              <a:t>கையாளவும்</a:t>
            </a:r>
            <a:r>
              <a:rPr lang="en-US" sz="2600" b="0" dirty="0"/>
              <a:t>.,</a:t>
            </a:r>
            <a:r>
              <a:rPr lang="ta-IN" sz="2600" b="0" dirty="0"/>
              <a:t>பிற </a:t>
            </a:r>
            <a:r>
              <a:rPr lang="ta-IN" sz="2600" b="0" dirty="0" err="1"/>
              <a:t>பரப்புக்களில்</a:t>
            </a:r>
            <a:r>
              <a:rPr lang="ta-IN" sz="2600" b="0" dirty="0"/>
              <a:t> களங்கம் </a:t>
            </a:r>
            <a:r>
              <a:rPr lang="ta-IN" sz="2600" b="0" dirty="0" err="1"/>
              <a:t>உண்டாகியிருக்க</a:t>
            </a:r>
            <a:r>
              <a:rPr lang="ta-IN" sz="2600" b="0" dirty="0"/>
              <a:t> </a:t>
            </a:r>
            <a:r>
              <a:rPr lang="ta-IN" sz="2600" b="0" dirty="0" err="1"/>
              <a:t>வாய்ப்புள்ளது</a:t>
            </a:r>
            <a:r>
              <a:rPr lang="en-US" sz="2600" b="0" dirty="0"/>
              <a:t>. </a:t>
            </a:r>
            <a:endParaRPr lang="en-IN" sz="2600" b="0" dirty="0"/>
          </a:p>
          <a:p>
            <a:pPr marL="457200" lvl="0" indent="-457200" algn="l">
              <a:buFont typeface="Arial" panose="020B0604020202020204" pitchFamily="34" charset="0"/>
              <a:buChar char="•"/>
            </a:pPr>
            <a:r>
              <a:rPr lang="ta-IN" sz="2600" b="0" dirty="0"/>
              <a:t>பொருத்தமான </a:t>
            </a:r>
            <a:r>
              <a:rPr lang="ta-IN" sz="2600" b="0" dirty="0" err="1"/>
              <a:t>டெக்னிக்கை</a:t>
            </a:r>
            <a:r>
              <a:rPr lang="ta-IN" sz="2600" b="0" dirty="0"/>
              <a:t> உபயோகித்து </a:t>
            </a:r>
            <a:r>
              <a:rPr lang="ta-IN" sz="2600" b="0" dirty="0" err="1"/>
              <a:t>மாஸ்கை</a:t>
            </a:r>
            <a:r>
              <a:rPr lang="ta-IN" sz="2600" b="0" dirty="0"/>
              <a:t> </a:t>
            </a:r>
            <a:r>
              <a:rPr lang="ta-IN" sz="2600" b="0" dirty="0" err="1"/>
              <a:t>கழற்றவும்</a:t>
            </a:r>
            <a:r>
              <a:rPr lang="en-US" sz="2600" b="0" dirty="0"/>
              <a:t>. (</a:t>
            </a:r>
            <a:r>
              <a:rPr lang="ta-IN" sz="2600" b="0" dirty="0"/>
              <a:t>உம்</a:t>
            </a:r>
            <a:r>
              <a:rPr lang="en-US" sz="2600" b="0" dirty="0"/>
              <a:t>. </a:t>
            </a:r>
            <a:r>
              <a:rPr lang="ta-IN" sz="2600" b="0" dirty="0" err="1"/>
              <a:t>முன்பக்கத்தை</a:t>
            </a:r>
            <a:r>
              <a:rPr lang="ta-IN" sz="2600" b="0" dirty="0"/>
              <a:t> </a:t>
            </a:r>
            <a:r>
              <a:rPr lang="ta-IN" sz="2600" b="0" dirty="0" err="1"/>
              <a:t>தொடாமல்</a:t>
            </a:r>
            <a:r>
              <a:rPr lang="en-US" sz="2600" b="0" dirty="0"/>
              <a:t>, </a:t>
            </a:r>
            <a:r>
              <a:rPr lang="ta-IN" sz="2600" b="0" dirty="0" err="1"/>
              <a:t>பின்புறத்திலிருந்து</a:t>
            </a:r>
            <a:r>
              <a:rPr lang="ta-IN" sz="2600" b="0" dirty="0"/>
              <a:t> </a:t>
            </a:r>
            <a:r>
              <a:rPr lang="ta-IN" sz="2600" b="0" dirty="0" err="1"/>
              <a:t>லேஸை</a:t>
            </a:r>
            <a:r>
              <a:rPr lang="ta-IN" sz="2600" b="0" dirty="0"/>
              <a:t> </a:t>
            </a:r>
            <a:r>
              <a:rPr lang="ta-IN" sz="2600" b="0" dirty="0" err="1"/>
              <a:t>நீக்கவும்</a:t>
            </a:r>
            <a:r>
              <a:rPr lang="en-US" sz="2600" b="0" dirty="0"/>
              <a:t>)</a:t>
            </a:r>
            <a:endParaRPr lang="en-IN" sz="2600" b="0" dirty="0"/>
          </a:p>
          <a:p>
            <a:pPr marL="457200" lvl="0" indent="-457200" algn="l">
              <a:buFont typeface="Arial" panose="020B0604020202020204" pitchFamily="34" charset="0"/>
              <a:buChar char="•"/>
            </a:pPr>
            <a:r>
              <a:rPr lang="ta-IN" sz="2600" b="0" dirty="0"/>
              <a:t>நீக்கிய </a:t>
            </a:r>
            <a:r>
              <a:rPr lang="ta-IN" sz="2600" b="0" dirty="0" err="1"/>
              <a:t>பின்னரோ</a:t>
            </a:r>
            <a:r>
              <a:rPr lang="ta-IN" sz="2600" b="0" dirty="0"/>
              <a:t> அல்லது </a:t>
            </a:r>
            <a:r>
              <a:rPr lang="ta-IN" sz="2600" b="0" dirty="0" err="1"/>
              <a:t>எப்பொழுதெல்லாம்</a:t>
            </a:r>
            <a:r>
              <a:rPr lang="ta-IN" sz="2600" b="0" dirty="0"/>
              <a:t> ஒரு </a:t>
            </a:r>
            <a:r>
              <a:rPr lang="ta-IN" sz="2600" b="0" dirty="0" err="1"/>
              <a:t>உபயோகிக்கப்பட்ட</a:t>
            </a:r>
            <a:r>
              <a:rPr lang="ta-IN" sz="2600" b="0" dirty="0"/>
              <a:t> </a:t>
            </a:r>
            <a:r>
              <a:rPr lang="ta-IN" sz="2600" b="0" dirty="0" err="1"/>
              <a:t>மாஸ்கை</a:t>
            </a:r>
            <a:r>
              <a:rPr lang="ta-IN" sz="2600" b="0" dirty="0"/>
              <a:t> </a:t>
            </a:r>
            <a:r>
              <a:rPr lang="ta-IN" sz="2600" b="0" dirty="0" err="1"/>
              <a:t>கவனக்குறைவாக</a:t>
            </a:r>
            <a:r>
              <a:rPr lang="ta-IN" sz="2600" b="0" dirty="0"/>
              <a:t> நீங்கள் </a:t>
            </a:r>
            <a:r>
              <a:rPr lang="ta-IN" sz="2600" b="0" dirty="0" err="1"/>
              <a:t>தொடுகிறீர்களோ</a:t>
            </a:r>
            <a:r>
              <a:rPr lang="en-US" sz="2600" b="0" dirty="0"/>
              <a:t>, </a:t>
            </a:r>
            <a:r>
              <a:rPr lang="ta-IN" sz="2600" b="0" dirty="0" err="1"/>
              <a:t>அப்பொழுதெல்லாம்</a:t>
            </a:r>
            <a:r>
              <a:rPr lang="en-US" sz="2600" b="0" dirty="0"/>
              <a:t> 70% </a:t>
            </a:r>
            <a:r>
              <a:rPr lang="ta-IN" sz="2600" b="0" dirty="0" err="1"/>
              <a:t>ஆல்கஹால்</a:t>
            </a:r>
            <a:r>
              <a:rPr lang="en-US" sz="2600" b="0" dirty="0"/>
              <a:t> –</a:t>
            </a:r>
            <a:r>
              <a:rPr lang="ta-IN" sz="2600" b="0" dirty="0"/>
              <a:t>ஆதார </a:t>
            </a:r>
            <a:r>
              <a:rPr lang="ta-IN" sz="2600" b="0" dirty="0" err="1"/>
              <a:t>ஹேண்ட்ரப்</a:t>
            </a:r>
            <a:r>
              <a:rPr lang="ta-IN" sz="2600" b="0" dirty="0"/>
              <a:t> </a:t>
            </a:r>
            <a:r>
              <a:rPr lang="ta-IN" sz="2600" b="0" dirty="0" err="1"/>
              <a:t>உபயோகித்தோ</a:t>
            </a:r>
            <a:r>
              <a:rPr lang="ta-IN" sz="2600" b="0" dirty="0"/>
              <a:t> அல்லது சோப் மற்றும் </a:t>
            </a:r>
            <a:r>
              <a:rPr lang="ta-IN" sz="2600" b="0" dirty="0" err="1"/>
              <a:t>தண்ணீராலோ</a:t>
            </a:r>
            <a:r>
              <a:rPr lang="en-US" sz="2600" b="0" dirty="0"/>
              <a:t> 40 </a:t>
            </a:r>
            <a:r>
              <a:rPr lang="ta-IN" sz="2600" b="0" dirty="0" err="1"/>
              <a:t>நொடிகளுக்கு</a:t>
            </a:r>
            <a:r>
              <a:rPr lang="ta-IN" sz="2600" b="0" dirty="0"/>
              <a:t> </a:t>
            </a:r>
            <a:r>
              <a:rPr lang="ta-IN" sz="2600" b="0" dirty="0" err="1"/>
              <a:t>கழுவவும்</a:t>
            </a:r>
            <a:r>
              <a:rPr lang="en-US" sz="2600" b="0" dirty="0"/>
              <a:t>. </a:t>
            </a:r>
            <a:endParaRPr lang="en-IN" sz="2600" b="0" dirty="0"/>
          </a:p>
          <a:p>
            <a:pPr marL="457200" indent="-457200" algn="l">
              <a:buFont typeface="Arial" panose="020B0604020202020204" pitchFamily="34" charset="0"/>
              <a:buChar char="•"/>
            </a:pPr>
            <a:r>
              <a:rPr lang="en-US" sz="2600" b="0" dirty="0" err="1"/>
              <a:t>ஒருமுறை</a:t>
            </a:r>
            <a:r>
              <a:rPr lang="en-US" sz="2600" b="0" dirty="0"/>
              <a:t> </a:t>
            </a:r>
            <a:r>
              <a:rPr lang="en-US" sz="2600" b="0" dirty="0" err="1"/>
              <a:t>மட்டுமே</a:t>
            </a:r>
            <a:r>
              <a:rPr lang="en-US" sz="2600" b="0" dirty="0"/>
              <a:t> </a:t>
            </a:r>
            <a:r>
              <a:rPr lang="en-US" sz="2600" b="0" dirty="0" err="1"/>
              <a:t>உபயோகிக்கக்கூடிய</a:t>
            </a:r>
            <a:r>
              <a:rPr lang="en-US" sz="2600" b="0" dirty="0"/>
              <a:t> </a:t>
            </a:r>
            <a:r>
              <a:rPr lang="en-US" sz="2600" b="0" dirty="0" err="1"/>
              <a:t>மாஸ்கை</a:t>
            </a:r>
            <a:r>
              <a:rPr lang="en-US" sz="2600" b="0" dirty="0"/>
              <a:t> </a:t>
            </a:r>
            <a:r>
              <a:rPr lang="en-US" sz="2600" b="0" dirty="0" err="1"/>
              <a:t>ஒவ்வொரு</a:t>
            </a:r>
            <a:r>
              <a:rPr lang="en-US" sz="2600" b="0" dirty="0"/>
              <a:t> </a:t>
            </a:r>
            <a:r>
              <a:rPr lang="en-US" sz="2600" b="0" dirty="0" err="1"/>
              <a:t>உபயோகத்திற்கு</a:t>
            </a:r>
            <a:r>
              <a:rPr lang="en-US" sz="2600" b="0" dirty="0"/>
              <a:t> </a:t>
            </a:r>
            <a:r>
              <a:rPr lang="en-US" sz="2600" b="0" dirty="0" err="1"/>
              <a:t>பின்னரும்</a:t>
            </a:r>
            <a:r>
              <a:rPr lang="en-US" sz="2600" b="0" dirty="0"/>
              <a:t> </a:t>
            </a:r>
            <a:r>
              <a:rPr lang="en-US" sz="2600" b="0" dirty="0" err="1"/>
              <a:t>கழற்றி</a:t>
            </a:r>
            <a:r>
              <a:rPr lang="en-US" sz="2600" b="0" dirty="0"/>
              <a:t> </a:t>
            </a:r>
            <a:r>
              <a:rPr lang="en-US" sz="2600" b="0" dirty="0" err="1"/>
              <a:t>விட்டு</a:t>
            </a:r>
            <a:r>
              <a:rPr lang="en-US" sz="2600" b="0" dirty="0"/>
              <a:t>, </a:t>
            </a:r>
            <a:r>
              <a:rPr lang="en-US" sz="2600" b="0" dirty="0" err="1"/>
              <a:t>உடனடியாக</a:t>
            </a:r>
            <a:r>
              <a:rPr lang="en-US" sz="2600" b="0" dirty="0"/>
              <a:t> </a:t>
            </a:r>
            <a:r>
              <a:rPr lang="en-US" sz="2600" b="0" dirty="0" err="1"/>
              <a:t>அப்புறப்படுத்தவும்</a:t>
            </a:r>
            <a:r>
              <a:rPr lang="en-US" sz="2600" b="0" dirty="0"/>
              <a:t>.</a:t>
            </a:r>
            <a:endParaRPr sz="2600" b="0" dirty="0">
              <a:ln w="3175">
                <a:noFill/>
              </a:ln>
              <a:solidFill>
                <a:sysClr val="windowText" lastClr="000000"/>
              </a:solidFill>
              <a:latin typeface="Arial" panose="020B0604020202020204" pitchFamily="34" charset="0"/>
              <a:cs typeface="Arial" panose="020B0604020202020204" pitchFamily="34" charset="0"/>
            </a:endParaRPr>
          </a:p>
        </p:txBody>
      </p:sp>
      <p:sp>
        <p:nvSpPr>
          <p:cNvPr id="954" name="Use a mask if and only when:…"/>
          <p:cNvSpPr txBox="1"/>
          <p:nvPr/>
        </p:nvSpPr>
        <p:spPr>
          <a:xfrm>
            <a:off x="683005" y="5145692"/>
            <a:ext cx="6771085" cy="4503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lang="ta-IN" sz="2600" b="0" dirty="0">
                <a:solidFill>
                  <a:schemeClr val="bg1"/>
                </a:solidFill>
              </a:rPr>
              <a:t>பின்வரும் நிலைமைகளில்</a:t>
            </a:r>
            <a:r>
              <a:rPr lang="en-US" sz="2600" b="0" dirty="0">
                <a:solidFill>
                  <a:schemeClr val="bg1"/>
                </a:solidFill>
              </a:rPr>
              <a:t>, </a:t>
            </a:r>
            <a:r>
              <a:rPr lang="ta-IN" sz="2600" b="0" dirty="0">
                <a:solidFill>
                  <a:schemeClr val="bg1"/>
                </a:solidFill>
              </a:rPr>
              <a:t>ஒரு </a:t>
            </a:r>
            <a:r>
              <a:rPr lang="ta-IN" sz="2600" b="0" dirty="0" err="1">
                <a:solidFill>
                  <a:schemeClr val="bg1"/>
                </a:solidFill>
              </a:rPr>
              <a:t>மாஸ்கை</a:t>
            </a:r>
            <a:r>
              <a:rPr lang="ta-IN" sz="2600" b="0" dirty="0">
                <a:solidFill>
                  <a:schemeClr val="bg1"/>
                </a:solidFill>
              </a:rPr>
              <a:t> உபயோகிக்கவும்</a:t>
            </a:r>
            <a:r>
              <a:rPr lang="en-US" sz="2600" b="0" dirty="0">
                <a:solidFill>
                  <a:schemeClr val="bg1"/>
                </a:solidFill>
              </a:rPr>
              <a:t> :</a:t>
            </a:r>
            <a:endParaRPr lang="en-IN" sz="2600" b="0" dirty="0">
              <a:solidFill>
                <a:schemeClr val="bg1"/>
              </a:solidFill>
            </a:endParaRPr>
          </a:p>
          <a:p>
            <a:pPr marL="342900" lvl="0" indent="-342900" algn="l">
              <a:buFont typeface="Arial" panose="020B0604020202020204" pitchFamily="34" charset="0"/>
              <a:buChar char="•"/>
            </a:pPr>
            <a:r>
              <a:rPr lang="ta-IN" sz="2600" b="0" dirty="0">
                <a:solidFill>
                  <a:schemeClr val="bg1"/>
                </a:solidFill>
              </a:rPr>
              <a:t>உங்களுக்கு காய்ச்சல்</a:t>
            </a:r>
            <a:r>
              <a:rPr lang="en-US" sz="2600" b="0" dirty="0">
                <a:solidFill>
                  <a:schemeClr val="bg1"/>
                </a:solidFill>
              </a:rPr>
              <a:t>, </a:t>
            </a:r>
            <a:r>
              <a:rPr lang="ta-IN" sz="2600" b="0" dirty="0">
                <a:solidFill>
                  <a:schemeClr val="bg1"/>
                </a:solidFill>
              </a:rPr>
              <a:t>இருமல் அல்லது மூச்சு </a:t>
            </a:r>
            <a:r>
              <a:rPr lang="ta-IN" sz="2600" b="0" dirty="0" err="1">
                <a:solidFill>
                  <a:schemeClr val="bg1"/>
                </a:solidFill>
              </a:rPr>
              <a:t>விடுவதில்</a:t>
            </a:r>
            <a:r>
              <a:rPr lang="ta-IN" sz="2600" b="0" dirty="0">
                <a:solidFill>
                  <a:schemeClr val="bg1"/>
                </a:solidFill>
              </a:rPr>
              <a:t> சிரமம் இருந்தால் </a:t>
            </a:r>
            <a:endParaRPr lang="en-IN" sz="2600" b="0" dirty="0">
              <a:solidFill>
                <a:schemeClr val="bg1"/>
              </a:solidFill>
            </a:endParaRPr>
          </a:p>
          <a:p>
            <a:pPr marL="342900" lvl="0" indent="-342900" algn="l">
              <a:buFont typeface="Arial" panose="020B0604020202020204" pitchFamily="34" charset="0"/>
              <a:buChar char="•"/>
            </a:pPr>
            <a:r>
              <a:rPr lang="ta-IN" sz="2600" b="0" dirty="0">
                <a:solidFill>
                  <a:schemeClr val="bg1"/>
                </a:solidFill>
              </a:rPr>
              <a:t>ஒரு </a:t>
            </a:r>
            <a:r>
              <a:rPr lang="ta-IN" sz="2600" b="0" dirty="0" err="1">
                <a:solidFill>
                  <a:schemeClr val="bg1"/>
                </a:solidFill>
              </a:rPr>
              <a:t>சுகாதார</a:t>
            </a:r>
            <a:r>
              <a:rPr lang="ta-IN" sz="2600" b="0" dirty="0">
                <a:solidFill>
                  <a:schemeClr val="bg1"/>
                </a:solidFill>
              </a:rPr>
              <a:t> பராமரிப்பு </a:t>
            </a:r>
            <a:r>
              <a:rPr lang="ta-IN" sz="2600" b="0" dirty="0" err="1">
                <a:solidFill>
                  <a:schemeClr val="bg1"/>
                </a:solidFill>
              </a:rPr>
              <a:t>மனைக்கு</a:t>
            </a:r>
            <a:r>
              <a:rPr lang="ta-IN" sz="2600" b="0" dirty="0">
                <a:solidFill>
                  <a:schemeClr val="bg1"/>
                </a:solidFill>
              </a:rPr>
              <a:t> </a:t>
            </a:r>
            <a:r>
              <a:rPr lang="ta-IN" sz="2600" b="0" dirty="0" err="1">
                <a:solidFill>
                  <a:schemeClr val="bg1"/>
                </a:solidFill>
              </a:rPr>
              <a:t>செல்கையில்</a:t>
            </a:r>
            <a:endParaRPr lang="en-IN" sz="2600" b="0" dirty="0">
              <a:solidFill>
                <a:schemeClr val="bg1"/>
              </a:solidFill>
            </a:endParaRPr>
          </a:p>
          <a:p>
            <a:pPr marL="342900" lvl="0" indent="-342900" algn="l">
              <a:buFont typeface="Arial" panose="020B0604020202020204" pitchFamily="34" charset="0"/>
              <a:buChar char="•"/>
            </a:pPr>
            <a:r>
              <a:rPr lang="ta-IN" sz="2600" b="0" dirty="0">
                <a:solidFill>
                  <a:schemeClr val="bg1"/>
                </a:solidFill>
              </a:rPr>
              <a:t>ஒரு உடல்நலம் </a:t>
            </a:r>
            <a:r>
              <a:rPr lang="ta-IN" sz="2600" b="0" dirty="0" err="1">
                <a:solidFill>
                  <a:schemeClr val="bg1"/>
                </a:solidFill>
              </a:rPr>
              <a:t>குன்றிய</a:t>
            </a:r>
            <a:r>
              <a:rPr lang="ta-IN" sz="2600" b="0" dirty="0">
                <a:solidFill>
                  <a:schemeClr val="bg1"/>
                </a:solidFill>
              </a:rPr>
              <a:t> </a:t>
            </a:r>
            <a:r>
              <a:rPr lang="ta-IN" sz="2600" b="0" dirty="0" err="1">
                <a:solidFill>
                  <a:schemeClr val="bg1"/>
                </a:solidFill>
              </a:rPr>
              <a:t>மனிதரை</a:t>
            </a:r>
            <a:r>
              <a:rPr lang="ta-IN" sz="2600" b="0" dirty="0">
                <a:solidFill>
                  <a:schemeClr val="bg1"/>
                </a:solidFill>
              </a:rPr>
              <a:t> நீங்கள் கவனித்துக் </a:t>
            </a:r>
            <a:r>
              <a:rPr lang="ta-IN" sz="2600" b="0" dirty="0" err="1">
                <a:solidFill>
                  <a:schemeClr val="bg1"/>
                </a:solidFill>
              </a:rPr>
              <a:t>கொள்கையில்</a:t>
            </a:r>
            <a:r>
              <a:rPr lang="ta-IN" sz="2600" b="0" dirty="0">
                <a:solidFill>
                  <a:schemeClr val="bg1"/>
                </a:solidFill>
              </a:rPr>
              <a:t> </a:t>
            </a:r>
            <a:endParaRPr lang="en-IN" sz="2600" b="0" dirty="0">
              <a:solidFill>
                <a:schemeClr val="bg1"/>
              </a:solidFill>
            </a:endParaRPr>
          </a:p>
          <a:p>
            <a:pPr marL="342900" indent="-342900" algn="l">
              <a:buFont typeface="Arial" panose="020B0604020202020204" pitchFamily="34" charset="0"/>
              <a:buChar char="•"/>
            </a:pPr>
            <a:r>
              <a:rPr lang="ta-IN" sz="2600" b="0" dirty="0">
                <a:solidFill>
                  <a:schemeClr val="bg1"/>
                </a:solidFill>
              </a:rPr>
              <a:t>நோய் </a:t>
            </a:r>
            <a:r>
              <a:rPr lang="ta-IN" sz="2600" b="0" dirty="0" err="1">
                <a:solidFill>
                  <a:schemeClr val="bg1"/>
                </a:solidFill>
              </a:rPr>
              <a:t>தொற்றுள்ளவரை</a:t>
            </a:r>
            <a:r>
              <a:rPr lang="ta-IN" sz="2600" b="0" dirty="0">
                <a:solidFill>
                  <a:schemeClr val="bg1"/>
                </a:solidFill>
              </a:rPr>
              <a:t> அடையாளம் </a:t>
            </a:r>
            <a:r>
              <a:rPr lang="ta-IN" sz="2600" b="0" dirty="0" err="1">
                <a:solidFill>
                  <a:schemeClr val="bg1"/>
                </a:solidFill>
              </a:rPr>
              <a:t>காண்கையில்</a:t>
            </a:r>
            <a:r>
              <a:rPr lang="en-IN" sz="2600" b="0" dirty="0">
                <a:solidFill>
                  <a:schemeClr val="bg1"/>
                </a:solidFill>
              </a:rPr>
              <a:t> </a:t>
            </a:r>
            <a:endParaRPr sz="2600" b="0" dirty="0">
              <a:ln w="3175">
                <a:noFill/>
              </a:ln>
              <a:solidFill>
                <a:schemeClr val="bg1"/>
              </a:solidFill>
              <a:latin typeface="Arial" panose="020B0604020202020204" pitchFamily="34" charset="0"/>
              <a:cs typeface="Arial" panose="020B0604020202020204" pitchFamily="34" charset="0"/>
            </a:endParaRPr>
          </a:p>
        </p:txBody>
      </p:sp>
      <p:pic>
        <p:nvPicPr>
          <p:cNvPr id="957" name="Image" descr="Image"/>
          <p:cNvPicPr>
            <a:picLocks noChangeAspect="1"/>
          </p:cNvPicPr>
          <p:nvPr/>
        </p:nvPicPr>
        <p:blipFill>
          <a:blip r:embed="rId7"/>
          <a:stretch>
            <a:fillRect/>
          </a:stretch>
        </p:blipFill>
        <p:spPr>
          <a:xfrm>
            <a:off x="645496" y="1924069"/>
            <a:ext cx="3145434" cy="3145435"/>
          </a:xfrm>
          <a:prstGeom prst="rect">
            <a:avLst/>
          </a:prstGeom>
          <a:ln w="12700">
            <a:miter lim="400000"/>
          </a:ln>
        </p:spPr>
      </p:pic>
      <p:pic>
        <p:nvPicPr>
          <p:cNvPr id="958" name="Image" descr="Image"/>
          <p:cNvPicPr>
            <a:picLocks noChangeAspect="1"/>
          </p:cNvPicPr>
          <p:nvPr/>
        </p:nvPicPr>
        <p:blipFill>
          <a:blip r:embed="rId8"/>
          <a:stretch>
            <a:fillRect/>
          </a:stretch>
        </p:blipFill>
        <p:spPr>
          <a:xfrm>
            <a:off x="4620000" y="1924069"/>
            <a:ext cx="3145435" cy="3145435"/>
          </a:xfrm>
          <a:prstGeom prst="rect">
            <a:avLst/>
          </a:prstGeom>
          <a:ln w="12700">
            <a:miter lim="400000"/>
          </a:ln>
        </p:spPr>
      </p:pic>
      <p:pic>
        <p:nvPicPr>
          <p:cNvPr id="959" name="Image" descr="Image"/>
          <p:cNvPicPr>
            <a:picLocks noChangeAspect="1"/>
          </p:cNvPicPr>
          <p:nvPr/>
        </p:nvPicPr>
        <p:blipFill>
          <a:blip r:embed="rId9"/>
          <a:stretch>
            <a:fillRect/>
          </a:stretch>
        </p:blipFill>
        <p:spPr>
          <a:xfrm>
            <a:off x="2107646" y="9601200"/>
            <a:ext cx="2910015" cy="2405776"/>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animEffect transition="in" filter="fade">
                                      <p:cBhvr>
                                        <p:cTn id="7" dur="500"/>
                                        <p:tgtEl>
                                          <p:spTgt spid="9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1"/>
                                        </p:tgtEl>
                                        <p:attrNameLst>
                                          <p:attrName>style.visibility</p:attrName>
                                        </p:attrNameLst>
                                      </p:cBhvr>
                                      <p:to>
                                        <p:strVal val="visible"/>
                                      </p:to>
                                    </p:set>
                                    <p:animEffect transition="in" filter="fade">
                                      <p:cBhvr>
                                        <p:cTn id="10" dur="500"/>
                                        <p:tgtEl>
                                          <p:spTgt spid="951"/>
                                        </p:tgtEl>
                                      </p:cBhvr>
                                    </p:animEffect>
                                  </p:childTnLst>
                                </p:cTn>
                              </p:par>
                              <p:par>
                                <p:cTn id="11" presetID="10" presetClass="entr" presetSubtype="0" fill="hold" nodeType="withEffect">
                                  <p:stCondLst>
                                    <p:cond delay="0"/>
                                  </p:stCondLst>
                                  <p:childTnLst>
                                    <p:set>
                                      <p:cBhvr>
                                        <p:cTn id="12" dur="1" fill="hold">
                                          <p:stCondLst>
                                            <p:cond delay="0"/>
                                          </p:stCondLst>
                                        </p:cTn>
                                        <p:tgtEl>
                                          <p:spTgt spid="957"/>
                                        </p:tgtEl>
                                        <p:attrNameLst>
                                          <p:attrName>style.visibility</p:attrName>
                                        </p:attrNameLst>
                                      </p:cBhvr>
                                      <p:to>
                                        <p:strVal val="visible"/>
                                      </p:to>
                                    </p:set>
                                    <p:animEffect transition="in" filter="fade">
                                      <p:cBhvr>
                                        <p:cTn id="13" dur="500"/>
                                        <p:tgtEl>
                                          <p:spTgt spid="957"/>
                                        </p:tgtEl>
                                      </p:cBhvr>
                                    </p:animEffect>
                                  </p:childTnLst>
                                </p:cTn>
                              </p:par>
                              <p:par>
                                <p:cTn id="14" presetID="10" presetClass="entr" presetSubtype="0" fill="hold" nodeType="withEffect">
                                  <p:stCondLst>
                                    <p:cond delay="0"/>
                                  </p:stCondLst>
                                  <p:childTnLst>
                                    <p:set>
                                      <p:cBhvr>
                                        <p:cTn id="15" dur="1" fill="hold">
                                          <p:stCondLst>
                                            <p:cond delay="0"/>
                                          </p:stCondLst>
                                        </p:cTn>
                                        <p:tgtEl>
                                          <p:spTgt spid="958"/>
                                        </p:tgtEl>
                                        <p:attrNameLst>
                                          <p:attrName>style.visibility</p:attrName>
                                        </p:attrNameLst>
                                      </p:cBhvr>
                                      <p:to>
                                        <p:strVal val="visible"/>
                                      </p:to>
                                    </p:set>
                                    <p:animEffect transition="in" filter="fade">
                                      <p:cBhvr>
                                        <p:cTn id="16" dur="500"/>
                                        <p:tgtEl>
                                          <p:spTgt spid="9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4">
                                            <p:bg/>
                                          </p:spTgt>
                                        </p:tgtEl>
                                        <p:attrNameLst>
                                          <p:attrName>style.visibility</p:attrName>
                                        </p:attrNameLst>
                                      </p:cBhvr>
                                      <p:to>
                                        <p:strVal val="visible"/>
                                      </p:to>
                                    </p:set>
                                    <p:animEffect transition="in" filter="fade">
                                      <p:cBhvr>
                                        <p:cTn id="21" dur="500"/>
                                        <p:tgtEl>
                                          <p:spTgt spid="95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54">
                                            <p:txEl>
                                              <p:pRg st="0" end="0"/>
                                            </p:txEl>
                                          </p:spTgt>
                                        </p:tgtEl>
                                        <p:attrNameLst>
                                          <p:attrName>style.visibility</p:attrName>
                                        </p:attrNameLst>
                                      </p:cBhvr>
                                      <p:to>
                                        <p:strVal val="visible"/>
                                      </p:to>
                                    </p:set>
                                    <p:animEffect transition="in" filter="fade">
                                      <p:cBhvr>
                                        <p:cTn id="26" dur="500"/>
                                        <p:tgtEl>
                                          <p:spTgt spid="95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54">
                                            <p:txEl>
                                              <p:pRg st="1" end="1"/>
                                            </p:txEl>
                                          </p:spTgt>
                                        </p:tgtEl>
                                        <p:attrNameLst>
                                          <p:attrName>style.visibility</p:attrName>
                                        </p:attrNameLst>
                                      </p:cBhvr>
                                      <p:to>
                                        <p:strVal val="visible"/>
                                      </p:to>
                                    </p:set>
                                    <p:animEffect transition="in" filter="fade">
                                      <p:cBhvr>
                                        <p:cTn id="31" dur="500"/>
                                        <p:tgtEl>
                                          <p:spTgt spid="95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54">
                                            <p:txEl>
                                              <p:pRg st="2" end="2"/>
                                            </p:txEl>
                                          </p:spTgt>
                                        </p:tgtEl>
                                        <p:attrNameLst>
                                          <p:attrName>style.visibility</p:attrName>
                                        </p:attrNameLst>
                                      </p:cBhvr>
                                      <p:to>
                                        <p:strVal val="visible"/>
                                      </p:to>
                                    </p:set>
                                    <p:animEffect transition="in" filter="fade">
                                      <p:cBhvr>
                                        <p:cTn id="36" dur="500"/>
                                        <p:tgtEl>
                                          <p:spTgt spid="95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54">
                                            <p:txEl>
                                              <p:pRg st="3" end="3"/>
                                            </p:txEl>
                                          </p:spTgt>
                                        </p:tgtEl>
                                        <p:attrNameLst>
                                          <p:attrName>style.visibility</p:attrName>
                                        </p:attrNameLst>
                                      </p:cBhvr>
                                      <p:to>
                                        <p:strVal val="visible"/>
                                      </p:to>
                                    </p:set>
                                    <p:animEffect transition="in" filter="fade">
                                      <p:cBhvr>
                                        <p:cTn id="41" dur="500"/>
                                        <p:tgtEl>
                                          <p:spTgt spid="95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54">
                                            <p:txEl>
                                              <p:pRg st="4" end="4"/>
                                            </p:txEl>
                                          </p:spTgt>
                                        </p:tgtEl>
                                        <p:attrNameLst>
                                          <p:attrName>style.visibility</p:attrName>
                                        </p:attrNameLst>
                                      </p:cBhvr>
                                      <p:to>
                                        <p:strVal val="visible"/>
                                      </p:to>
                                    </p:set>
                                    <p:animEffect transition="in" filter="fade">
                                      <p:cBhvr>
                                        <p:cTn id="46" dur="500"/>
                                        <p:tgtEl>
                                          <p:spTgt spid="954">
                                            <p:txEl>
                                              <p:pRg st="4" end="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959"/>
                                        </p:tgtEl>
                                        <p:attrNameLst>
                                          <p:attrName>style.visibility</p:attrName>
                                        </p:attrNameLst>
                                      </p:cBhvr>
                                      <p:to>
                                        <p:strVal val="visible"/>
                                      </p:to>
                                    </p:set>
                                    <p:animEffect transition="in" filter="fade">
                                      <p:cBhvr>
                                        <p:cTn id="49" dur="500"/>
                                        <p:tgtEl>
                                          <p:spTgt spid="95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52"/>
                                        </p:tgtEl>
                                        <p:attrNameLst>
                                          <p:attrName>style.visibility</p:attrName>
                                        </p:attrNameLst>
                                      </p:cBhvr>
                                      <p:to>
                                        <p:strVal val="visible"/>
                                      </p:to>
                                    </p:set>
                                    <p:animEffect transition="in" filter="fade">
                                      <p:cBhvr>
                                        <p:cTn id="54" dur="500"/>
                                        <p:tgtEl>
                                          <p:spTgt spid="9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5">
                                            <p:bg/>
                                          </p:spTgt>
                                        </p:tgtEl>
                                        <p:attrNameLst>
                                          <p:attrName>style.visibility</p:attrName>
                                        </p:attrNameLst>
                                      </p:cBhvr>
                                      <p:to>
                                        <p:strVal val="visible"/>
                                      </p:to>
                                    </p:set>
                                    <p:animEffect transition="in" filter="fade">
                                      <p:cBhvr>
                                        <p:cTn id="59" dur="500"/>
                                        <p:tgtEl>
                                          <p:spTgt spid="955">
                                            <p:bg/>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55">
                                            <p:txEl>
                                              <p:pRg st="0" end="0"/>
                                            </p:txEl>
                                          </p:spTgt>
                                        </p:tgtEl>
                                        <p:attrNameLst>
                                          <p:attrName>style.visibility</p:attrName>
                                        </p:attrNameLst>
                                      </p:cBhvr>
                                      <p:to>
                                        <p:strVal val="visible"/>
                                      </p:to>
                                    </p:set>
                                    <p:animEffect transition="in" filter="fade">
                                      <p:cBhvr>
                                        <p:cTn id="64" dur="500"/>
                                        <p:tgtEl>
                                          <p:spTgt spid="955">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55">
                                            <p:txEl>
                                              <p:pRg st="1" end="1"/>
                                            </p:txEl>
                                          </p:spTgt>
                                        </p:tgtEl>
                                        <p:attrNameLst>
                                          <p:attrName>style.visibility</p:attrName>
                                        </p:attrNameLst>
                                      </p:cBhvr>
                                      <p:to>
                                        <p:strVal val="visible"/>
                                      </p:to>
                                    </p:set>
                                    <p:animEffect transition="in" filter="fade">
                                      <p:cBhvr>
                                        <p:cTn id="69" dur="500"/>
                                        <p:tgtEl>
                                          <p:spTgt spid="955">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55">
                                            <p:txEl>
                                              <p:pRg st="2" end="2"/>
                                            </p:txEl>
                                          </p:spTgt>
                                        </p:tgtEl>
                                        <p:attrNameLst>
                                          <p:attrName>style.visibility</p:attrName>
                                        </p:attrNameLst>
                                      </p:cBhvr>
                                      <p:to>
                                        <p:strVal val="visible"/>
                                      </p:to>
                                    </p:set>
                                    <p:animEffect transition="in" filter="fade">
                                      <p:cBhvr>
                                        <p:cTn id="74" dur="500"/>
                                        <p:tgtEl>
                                          <p:spTgt spid="955">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55">
                                            <p:txEl>
                                              <p:pRg st="3" end="3"/>
                                            </p:txEl>
                                          </p:spTgt>
                                        </p:tgtEl>
                                        <p:attrNameLst>
                                          <p:attrName>style.visibility</p:attrName>
                                        </p:attrNameLst>
                                      </p:cBhvr>
                                      <p:to>
                                        <p:strVal val="visible"/>
                                      </p:to>
                                    </p:set>
                                    <p:animEffect transition="in" filter="fade">
                                      <p:cBhvr>
                                        <p:cTn id="79" dur="500"/>
                                        <p:tgtEl>
                                          <p:spTgt spid="955">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55">
                                            <p:txEl>
                                              <p:pRg st="4" end="4"/>
                                            </p:txEl>
                                          </p:spTgt>
                                        </p:tgtEl>
                                        <p:attrNameLst>
                                          <p:attrName>style.visibility</p:attrName>
                                        </p:attrNameLst>
                                      </p:cBhvr>
                                      <p:to>
                                        <p:strVal val="visible"/>
                                      </p:to>
                                    </p:set>
                                    <p:animEffect transition="in" filter="fade">
                                      <p:cBhvr>
                                        <p:cTn id="84" dur="500"/>
                                        <p:tgtEl>
                                          <p:spTgt spid="955">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955">
                                            <p:txEl>
                                              <p:pRg st="5" end="5"/>
                                            </p:txEl>
                                          </p:spTgt>
                                        </p:tgtEl>
                                        <p:attrNameLst>
                                          <p:attrName>style.visibility</p:attrName>
                                        </p:attrNameLst>
                                      </p:cBhvr>
                                      <p:to>
                                        <p:strVal val="visible"/>
                                      </p:to>
                                    </p:set>
                                    <p:animEffect transition="in" filter="fade">
                                      <p:cBhvr>
                                        <p:cTn id="89" dur="500"/>
                                        <p:tgtEl>
                                          <p:spTgt spid="955">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55">
                                            <p:txEl>
                                              <p:pRg st="6" end="6"/>
                                            </p:txEl>
                                          </p:spTgt>
                                        </p:tgtEl>
                                        <p:attrNameLst>
                                          <p:attrName>style.visibility</p:attrName>
                                        </p:attrNameLst>
                                      </p:cBhvr>
                                      <p:to>
                                        <p:strVal val="visible"/>
                                      </p:to>
                                    </p:set>
                                    <p:animEffect transition="in" filter="fade">
                                      <p:cBhvr>
                                        <p:cTn id="94" dur="500"/>
                                        <p:tgtEl>
                                          <p:spTgt spid="955">
                                            <p:txEl>
                                              <p:pRg st="6" end="6"/>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53"/>
                                        </p:tgtEl>
                                        <p:attrNameLst>
                                          <p:attrName>style.visibility</p:attrName>
                                        </p:attrNameLst>
                                      </p:cBhvr>
                                      <p:to>
                                        <p:strVal val="visible"/>
                                      </p:to>
                                    </p:set>
                                    <p:animEffect transition="in" filter="fade">
                                      <p:cBhvr>
                                        <p:cTn id="99" dur="500"/>
                                        <p:tgtEl>
                                          <p:spTgt spid="95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956">
                                            <p:bg/>
                                          </p:spTgt>
                                        </p:tgtEl>
                                        <p:attrNameLst>
                                          <p:attrName>style.visibility</p:attrName>
                                        </p:attrNameLst>
                                      </p:cBhvr>
                                      <p:to>
                                        <p:strVal val="visible"/>
                                      </p:to>
                                    </p:set>
                                    <p:animEffect transition="in" filter="fade">
                                      <p:cBhvr>
                                        <p:cTn id="104" dur="500"/>
                                        <p:tgtEl>
                                          <p:spTgt spid="956">
                                            <p:bg/>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956">
                                            <p:txEl>
                                              <p:pRg st="0" end="0"/>
                                            </p:txEl>
                                          </p:spTgt>
                                        </p:tgtEl>
                                        <p:attrNameLst>
                                          <p:attrName>style.visibility</p:attrName>
                                        </p:attrNameLst>
                                      </p:cBhvr>
                                      <p:to>
                                        <p:strVal val="visible"/>
                                      </p:to>
                                    </p:set>
                                    <p:animEffect transition="in" filter="fade">
                                      <p:cBhvr>
                                        <p:cTn id="109" dur="500"/>
                                        <p:tgtEl>
                                          <p:spTgt spid="956">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956">
                                            <p:txEl>
                                              <p:pRg st="1" end="1"/>
                                            </p:txEl>
                                          </p:spTgt>
                                        </p:tgtEl>
                                        <p:attrNameLst>
                                          <p:attrName>style.visibility</p:attrName>
                                        </p:attrNameLst>
                                      </p:cBhvr>
                                      <p:to>
                                        <p:strVal val="visible"/>
                                      </p:to>
                                    </p:set>
                                    <p:animEffect transition="in" filter="fade">
                                      <p:cBhvr>
                                        <p:cTn id="114" dur="500"/>
                                        <p:tgtEl>
                                          <p:spTgt spid="956">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956">
                                            <p:txEl>
                                              <p:pRg st="2" end="2"/>
                                            </p:txEl>
                                          </p:spTgt>
                                        </p:tgtEl>
                                        <p:attrNameLst>
                                          <p:attrName>style.visibility</p:attrName>
                                        </p:attrNameLst>
                                      </p:cBhvr>
                                      <p:to>
                                        <p:strVal val="visible"/>
                                      </p:to>
                                    </p:set>
                                    <p:animEffect transition="in" filter="fade">
                                      <p:cBhvr>
                                        <p:cTn id="119" dur="500"/>
                                        <p:tgtEl>
                                          <p:spTgt spid="956">
                                            <p:txEl>
                                              <p:pRg st="2" end="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956">
                                            <p:txEl>
                                              <p:pRg st="3" end="3"/>
                                            </p:txEl>
                                          </p:spTgt>
                                        </p:tgtEl>
                                        <p:attrNameLst>
                                          <p:attrName>style.visibility</p:attrName>
                                        </p:attrNameLst>
                                      </p:cBhvr>
                                      <p:to>
                                        <p:strVal val="visible"/>
                                      </p:to>
                                    </p:set>
                                    <p:animEffect transition="in" filter="fade">
                                      <p:cBhvr>
                                        <p:cTn id="124" dur="500"/>
                                        <p:tgtEl>
                                          <p:spTgt spid="956">
                                            <p:txEl>
                                              <p:pRg st="3" end="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956">
                                            <p:txEl>
                                              <p:pRg st="4" end="4"/>
                                            </p:txEl>
                                          </p:spTgt>
                                        </p:tgtEl>
                                        <p:attrNameLst>
                                          <p:attrName>style.visibility</p:attrName>
                                        </p:attrNameLst>
                                      </p:cBhvr>
                                      <p:to>
                                        <p:strVal val="visible"/>
                                      </p:to>
                                    </p:set>
                                    <p:animEffect transition="in" filter="fade">
                                      <p:cBhvr>
                                        <p:cTn id="129" dur="500"/>
                                        <p:tgtEl>
                                          <p:spTgt spid="956">
                                            <p:txEl>
                                              <p:pRg st="4" end="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56">
                                            <p:txEl>
                                              <p:pRg st="5" end="5"/>
                                            </p:txEl>
                                          </p:spTgt>
                                        </p:tgtEl>
                                        <p:attrNameLst>
                                          <p:attrName>style.visibility</p:attrName>
                                        </p:attrNameLst>
                                      </p:cBhvr>
                                      <p:to>
                                        <p:strVal val="visible"/>
                                      </p:to>
                                    </p:set>
                                    <p:animEffect transition="in" filter="fade">
                                      <p:cBhvr>
                                        <p:cTn id="134" dur="500"/>
                                        <p:tgtEl>
                                          <p:spTgt spid="956">
                                            <p:txEl>
                                              <p:pRg st="5" end="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956">
                                            <p:txEl>
                                              <p:pRg st="6" end="6"/>
                                            </p:txEl>
                                          </p:spTgt>
                                        </p:tgtEl>
                                        <p:attrNameLst>
                                          <p:attrName>style.visibility</p:attrName>
                                        </p:attrNameLst>
                                      </p:cBhvr>
                                      <p:to>
                                        <p:strVal val="visible"/>
                                      </p:to>
                                    </p:set>
                                    <p:animEffect transition="in" filter="fade">
                                      <p:cBhvr>
                                        <p:cTn id="139" dur="500"/>
                                        <p:tgtEl>
                                          <p:spTgt spid="9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p:bldP spid="951" grpId="0" animBg="1"/>
      <p:bldP spid="952" grpId="0" animBg="1"/>
      <p:bldP spid="955" grpId="0" uiExpand="1" build="p" bldLvl="2" animBg="1"/>
      <p:bldP spid="953" grpId="0" animBg="1"/>
      <p:bldP spid="956" grpId="0" uiExpand="1" build="p" bldLvl="2" animBg="1"/>
      <p:bldP spid="954" grpId="0" uiExpand="1" build="p" bldLvl="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4C1DBD-713E-2B4B-8A35-2614FE92400C}"/>
              </a:ext>
            </a:extLst>
          </p:cNvPr>
          <p:cNvGrpSpPr/>
          <p:nvPr/>
        </p:nvGrpSpPr>
        <p:grpSpPr>
          <a:xfrm>
            <a:off x="764228" y="2325654"/>
            <a:ext cx="10996848" cy="9742652"/>
            <a:chOff x="764228" y="2325654"/>
            <a:chExt cx="10996848" cy="9742652"/>
          </a:xfrm>
        </p:grpSpPr>
        <p:sp>
          <p:nvSpPr>
            <p:cNvPr id="971" name="Rounded Rectangle"/>
            <p:cNvSpPr/>
            <p:nvPr/>
          </p:nvSpPr>
          <p:spPr>
            <a:xfrm>
              <a:off x="764228" y="4663440"/>
              <a:ext cx="10996848" cy="7404866"/>
            </a:xfrm>
            <a:prstGeom prst="roundRect">
              <a:avLst>
                <a:gd name="adj" fmla="val 394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E6AF2FA-B7DE-D649-A0C4-BBD93646819A}"/>
                </a:ext>
              </a:extLst>
            </p:cNvPr>
            <p:cNvGrpSpPr/>
            <p:nvPr/>
          </p:nvGrpSpPr>
          <p:grpSpPr>
            <a:xfrm>
              <a:off x="1090954" y="2325654"/>
              <a:ext cx="8748147" cy="2139902"/>
              <a:chOff x="1090954" y="2325654"/>
              <a:chExt cx="8748147" cy="2139902"/>
            </a:xfrm>
          </p:grpSpPr>
          <p:pic>
            <p:nvPicPr>
              <p:cNvPr id="977"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2164" y="2463132"/>
                <a:ext cx="2776937" cy="2002424"/>
              </a:xfrm>
              <a:prstGeom prst="rect">
                <a:avLst/>
              </a:prstGeom>
              <a:ln w="12700">
                <a:miter lim="400000"/>
              </a:ln>
            </p:spPr>
          </p:pic>
          <p:sp>
            <p:nvSpPr>
              <p:cNvPr id="980" name="Line"/>
              <p:cNvSpPr/>
              <p:nvPr/>
            </p:nvSpPr>
            <p:spPr>
              <a:xfrm flipH="1" flipV="1">
                <a:off x="6004574" y="2681683"/>
                <a:ext cx="7606" cy="14831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pic>
            <p:nvPicPr>
              <p:cNvPr id="982" name="Picture 2" descr="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954" y="2325654"/>
                <a:ext cx="2833681" cy="2002424"/>
              </a:xfrm>
              <a:prstGeom prst="rect">
                <a:avLst/>
              </a:prstGeom>
              <a:ln w="12700">
                <a:miter lim="400000"/>
              </a:ln>
            </p:spPr>
          </p:pic>
        </p:grpSp>
      </p:grpSp>
      <p:grpSp>
        <p:nvGrpSpPr>
          <p:cNvPr id="966" name="Group"/>
          <p:cNvGrpSpPr/>
          <p:nvPr/>
        </p:nvGrpSpPr>
        <p:grpSpPr>
          <a:xfrm>
            <a:off x="300010" y="12315300"/>
            <a:ext cx="4601210" cy="995767"/>
            <a:chOff x="0" y="0"/>
            <a:chExt cx="4601208" cy="995765"/>
          </a:xfrm>
        </p:grpSpPr>
        <p:pic>
          <p:nvPicPr>
            <p:cNvPr id="961"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62"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6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6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65"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69" name="Group"/>
          <p:cNvGrpSpPr/>
          <p:nvPr/>
        </p:nvGrpSpPr>
        <p:grpSpPr>
          <a:xfrm>
            <a:off x="23097931" y="13055999"/>
            <a:ext cx="2098868" cy="1540535"/>
            <a:chOff x="0" y="2515"/>
            <a:chExt cx="2098867" cy="1540534"/>
          </a:xfrm>
        </p:grpSpPr>
        <p:sp>
          <p:nvSpPr>
            <p:cNvPr id="967" name="34"/>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6</a:t>
              </a:r>
              <a:endParaRPr b="0" dirty="0">
                <a:latin typeface="Arial" panose="020B0604020202020204" pitchFamily="34" charset="0"/>
                <a:cs typeface="Arial" panose="020B0604020202020204" pitchFamily="34" charset="0"/>
              </a:endParaRPr>
            </a:p>
          </p:txBody>
        </p:sp>
        <p:pic>
          <p:nvPicPr>
            <p:cNvPr id="96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sp>
        <p:nvSpPr>
          <p:cNvPr id="970" name="precaution and safety measure for FLW"/>
          <p:cNvSpPr txBox="1"/>
          <p:nvPr/>
        </p:nvSpPr>
        <p:spPr>
          <a:xfrm>
            <a:off x="1192401" y="-3023193"/>
            <a:ext cx="102657" cy="795089"/>
          </a:xfrm>
          <a:prstGeom prst="rect">
            <a:avLst/>
          </a:prstGeom>
          <a:ln w="12700">
            <a:miter lim="400000"/>
          </a:ln>
        </p:spPr>
        <p:txBody>
          <a:bodyPr wrap="none" lIns="50800" tIns="50800" rIns="50800" bIns="50800">
            <a:spAutoFit/>
          </a:bodyPr>
          <a:lstStyle/>
          <a:p>
            <a:pPr algn="l">
              <a:defRPr sz="4500" b="0">
                <a:solidFill>
                  <a:srgbClr val="005180"/>
                </a:solidFill>
                <a:effectLst>
                  <a:outerShdw blurRad="38100" dist="19050" dir="2700000" rotWithShape="0">
                    <a:srgbClr val="000000">
                      <a:alpha val="40000"/>
                    </a:srgbClr>
                  </a:outerShdw>
                </a:effectLst>
              </a:defRPr>
            </a:pPr>
            <a:endParaRPr b="0" dirty="0">
              <a:latin typeface="Arial" panose="020B0604020202020204" pitchFamily="34" charset="0"/>
              <a:cs typeface="Arial" panose="020B0604020202020204" pitchFamily="34" charset="0"/>
            </a:endParaRPr>
          </a:p>
        </p:txBody>
      </p:sp>
      <p:sp>
        <p:nvSpPr>
          <p:cNvPr id="975" name="Maintain distance of at least 1 meter from people when you are communicating…"/>
          <p:cNvSpPr txBox="1"/>
          <p:nvPr/>
        </p:nvSpPr>
        <p:spPr>
          <a:xfrm>
            <a:off x="1125285" y="5503784"/>
            <a:ext cx="10340229" cy="5704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en-US" sz="2800" b="0" dirty="0" err="1"/>
              <a:t>சமுதாயத்தில்</a:t>
            </a:r>
            <a:r>
              <a:rPr lang="en-US" sz="2800" b="0" dirty="0"/>
              <a:t> </a:t>
            </a:r>
            <a:r>
              <a:rPr lang="en-US" sz="2800" b="0" dirty="0" err="1"/>
              <a:t>சுற்றி</a:t>
            </a:r>
            <a:r>
              <a:rPr lang="en-US" sz="2800" b="0" dirty="0"/>
              <a:t> </a:t>
            </a:r>
            <a:r>
              <a:rPr lang="en-US" sz="2800" b="0" dirty="0" err="1"/>
              <a:t>வருகையில்</a:t>
            </a:r>
            <a:endParaRPr lang="en-IN" sz="2800" b="0" dirty="0"/>
          </a:p>
          <a:p>
            <a:pPr marL="342900" lvl="0" indent="-342900" algn="l">
              <a:buFont typeface="Arial" panose="020B0604020202020204" pitchFamily="34" charset="0"/>
              <a:buChar char="•"/>
            </a:pPr>
            <a:r>
              <a:rPr lang="en-US" sz="2800" b="0" dirty="0" err="1"/>
              <a:t>நீங்கள்</a:t>
            </a:r>
            <a:r>
              <a:rPr lang="en-US" sz="2800" b="0" dirty="0"/>
              <a:t> </a:t>
            </a:r>
            <a:r>
              <a:rPr lang="en-US" sz="2800" b="0" dirty="0" err="1"/>
              <a:t>தொடர்பு</a:t>
            </a:r>
            <a:r>
              <a:rPr lang="en-US" sz="2800" b="0" dirty="0"/>
              <a:t> </a:t>
            </a:r>
            <a:r>
              <a:rPr lang="en-US" sz="2800" b="0" dirty="0" err="1"/>
              <a:t>கொள்பவரிடமிருந்து</a:t>
            </a:r>
            <a:r>
              <a:rPr lang="en-US" sz="2800" b="0" dirty="0"/>
              <a:t> </a:t>
            </a:r>
            <a:r>
              <a:rPr lang="en-US" sz="2800" b="0" dirty="0" err="1"/>
              <a:t>குறைந்த்து</a:t>
            </a:r>
            <a:r>
              <a:rPr lang="en-US" sz="2800" b="0" dirty="0"/>
              <a:t> 1 </a:t>
            </a:r>
            <a:r>
              <a:rPr lang="en-US" sz="2800" b="0" dirty="0" err="1"/>
              <a:t>மீட்டர்</a:t>
            </a:r>
            <a:r>
              <a:rPr lang="en-US" sz="2800" b="0" dirty="0"/>
              <a:t> </a:t>
            </a:r>
            <a:r>
              <a:rPr lang="en-US" sz="2800" b="0" dirty="0" err="1"/>
              <a:t>தூரத்தை</a:t>
            </a:r>
            <a:r>
              <a:rPr lang="en-US" sz="2800" b="0" dirty="0"/>
              <a:t> </a:t>
            </a:r>
            <a:r>
              <a:rPr lang="en-US" sz="2800" b="0" dirty="0" err="1"/>
              <a:t>பராமரிக்கவும்</a:t>
            </a:r>
            <a:r>
              <a:rPr lang="en-US" sz="2800" b="0" dirty="0"/>
              <a:t>.</a:t>
            </a:r>
            <a:endParaRPr lang="en-IN" sz="2800" b="0" dirty="0"/>
          </a:p>
          <a:p>
            <a:pPr marL="342900" lvl="0" indent="-342900" algn="l">
              <a:buFont typeface="Arial" panose="020B0604020202020204" pitchFamily="34" charset="0"/>
              <a:buChar char="•"/>
            </a:pPr>
            <a:r>
              <a:rPr lang="en-US" sz="2800" b="0" dirty="0" err="1"/>
              <a:t>உங்களின்</a:t>
            </a:r>
            <a:r>
              <a:rPr lang="en-US" sz="2800" b="0" dirty="0"/>
              <a:t> </a:t>
            </a:r>
            <a:r>
              <a:rPr lang="en-US" sz="2800" b="0" dirty="0" err="1"/>
              <a:t>முகத்தை</a:t>
            </a:r>
            <a:r>
              <a:rPr lang="en-US" sz="2800" b="0" dirty="0"/>
              <a:t> </a:t>
            </a:r>
            <a:r>
              <a:rPr lang="en-US" sz="2800" b="0" dirty="0" err="1"/>
              <a:t>மூட</a:t>
            </a:r>
            <a:r>
              <a:rPr lang="en-US" sz="2800" b="0" dirty="0"/>
              <a:t>, </a:t>
            </a:r>
            <a:r>
              <a:rPr lang="en-US" sz="2800" b="0" dirty="0" err="1"/>
              <a:t>ஒரு</a:t>
            </a:r>
            <a:r>
              <a:rPr lang="en-US" sz="2800" b="0" dirty="0"/>
              <a:t> </a:t>
            </a:r>
            <a:r>
              <a:rPr lang="en-US" sz="2800" b="0" dirty="0" err="1"/>
              <a:t>மூன்று</a:t>
            </a:r>
            <a:r>
              <a:rPr lang="en-US" sz="2800" b="0" dirty="0"/>
              <a:t> </a:t>
            </a:r>
            <a:r>
              <a:rPr lang="en-US" sz="2800" b="0" dirty="0" err="1"/>
              <a:t>அடுக்கு</a:t>
            </a:r>
            <a:r>
              <a:rPr lang="en-US" sz="2800" b="0" dirty="0"/>
              <a:t>  </a:t>
            </a:r>
            <a:r>
              <a:rPr lang="en-US" sz="2800" b="0" dirty="0" err="1"/>
              <a:t>மாஸ்க்-ஐ</a:t>
            </a:r>
            <a:r>
              <a:rPr lang="en-US" sz="2800" b="0" dirty="0"/>
              <a:t> </a:t>
            </a:r>
            <a:r>
              <a:rPr lang="en-US" sz="2800" b="0" dirty="0" err="1"/>
              <a:t>உபயோகிக்கவும்</a:t>
            </a:r>
            <a:r>
              <a:rPr lang="en-US" sz="2800" b="0" dirty="0"/>
              <a:t>. (</a:t>
            </a:r>
            <a:r>
              <a:rPr lang="en-US" sz="2800" b="0" dirty="0" err="1"/>
              <a:t>நோய்த்தொற்று</a:t>
            </a:r>
            <a:r>
              <a:rPr lang="en-US" sz="2800" b="0" dirty="0"/>
              <a:t> </a:t>
            </a:r>
            <a:r>
              <a:rPr lang="en-US" sz="2800" b="0" dirty="0" err="1"/>
              <a:t>இருப்பவரை</a:t>
            </a:r>
            <a:r>
              <a:rPr lang="en-US" sz="2800" b="0" dirty="0"/>
              <a:t> </a:t>
            </a:r>
            <a:r>
              <a:rPr lang="en-US" sz="2800" b="0" dirty="0" err="1"/>
              <a:t>அடையாளம்</a:t>
            </a:r>
            <a:r>
              <a:rPr lang="en-US" sz="2800" b="0" dirty="0"/>
              <a:t> </a:t>
            </a:r>
            <a:r>
              <a:rPr lang="en-US" sz="2800" b="0" dirty="0" err="1"/>
              <a:t>காண்கையில்</a:t>
            </a:r>
            <a:r>
              <a:rPr lang="en-US" sz="2800" b="0" dirty="0"/>
              <a:t>)</a:t>
            </a:r>
            <a:endParaRPr lang="en-IN" sz="2800" b="0" dirty="0"/>
          </a:p>
          <a:p>
            <a:pPr marL="342900" lvl="0" indent="-342900" algn="l">
              <a:buFont typeface="Arial" panose="020B0604020202020204" pitchFamily="34" charset="0"/>
              <a:buChar char="•"/>
            </a:pPr>
            <a:r>
              <a:rPr lang="en-US" sz="2800" b="0" dirty="0" err="1"/>
              <a:t>உங்களின்</a:t>
            </a:r>
            <a:r>
              <a:rPr lang="en-US" sz="2800" b="0" dirty="0"/>
              <a:t> </a:t>
            </a:r>
            <a:r>
              <a:rPr lang="en-US" sz="2800" b="0" dirty="0" err="1"/>
              <a:t>முகத்தை</a:t>
            </a:r>
            <a:r>
              <a:rPr lang="en-US" sz="2800" b="0" dirty="0"/>
              <a:t> (</a:t>
            </a:r>
            <a:r>
              <a:rPr lang="en-US" sz="2800" b="0" dirty="0" err="1"/>
              <a:t>கண்கள்</a:t>
            </a:r>
            <a:r>
              <a:rPr lang="en-US" sz="2800" b="0" dirty="0"/>
              <a:t>, </a:t>
            </a:r>
            <a:r>
              <a:rPr lang="en-US" sz="2800" b="0" dirty="0" err="1"/>
              <a:t>மூக்கு</a:t>
            </a:r>
            <a:r>
              <a:rPr lang="en-US" sz="2800" b="0" dirty="0"/>
              <a:t>, </a:t>
            </a:r>
            <a:r>
              <a:rPr lang="en-US" sz="2800" b="0" dirty="0" err="1"/>
              <a:t>வாய்</a:t>
            </a:r>
            <a:r>
              <a:rPr lang="en-US" sz="2800" b="0" dirty="0"/>
              <a:t>) </a:t>
            </a:r>
            <a:r>
              <a:rPr lang="en-US" sz="2800" b="0" dirty="0" err="1"/>
              <a:t>எல்லா</a:t>
            </a:r>
            <a:r>
              <a:rPr lang="en-US" sz="2800" b="0" dirty="0"/>
              <a:t> </a:t>
            </a:r>
            <a:r>
              <a:rPr lang="en-US" sz="2800" b="0" dirty="0" err="1"/>
              <a:t>நேரங்களிலும்</a:t>
            </a:r>
            <a:r>
              <a:rPr lang="en-US" sz="2800" b="0" dirty="0"/>
              <a:t> </a:t>
            </a:r>
            <a:r>
              <a:rPr lang="en-US" sz="2800" b="0" dirty="0" err="1"/>
              <a:t>தொடுவதை</a:t>
            </a:r>
            <a:r>
              <a:rPr lang="en-US" sz="2800" b="0" dirty="0"/>
              <a:t> </a:t>
            </a:r>
            <a:r>
              <a:rPr lang="en-US" sz="2800" b="0" dirty="0" err="1"/>
              <a:t>தவிர்க்கவும்</a:t>
            </a:r>
            <a:r>
              <a:rPr lang="en-US" sz="2800" b="0" dirty="0"/>
              <a:t>. </a:t>
            </a:r>
            <a:endParaRPr lang="en-IN" sz="2800" b="0" dirty="0"/>
          </a:p>
          <a:p>
            <a:pPr marL="342900" lvl="0" indent="-342900" algn="l">
              <a:buFont typeface="Arial" panose="020B0604020202020204" pitchFamily="34" charset="0"/>
              <a:buChar char="•"/>
            </a:pPr>
            <a:r>
              <a:rPr lang="en-US" sz="2800" b="0" dirty="0" err="1"/>
              <a:t>சோப்</a:t>
            </a:r>
            <a:r>
              <a:rPr lang="en-US" sz="2800" b="0" dirty="0"/>
              <a:t> </a:t>
            </a:r>
            <a:r>
              <a:rPr lang="en-US" sz="2800" b="0" dirty="0" err="1"/>
              <a:t>மற்றும்</a:t>
            </a:r>
            <a:r>
              <a:rPr lang="en-US" sz="2800" b="0" dirty="0"/>
              <a:t> </a:t>
            </a:r>
            <a:r>
              <a:rPr lang="en-US" sz="2800" b="0" dirty="0" err="1"/>
              <a:t>தண்ணீரால்</a:t>
            </a:r>
            <a:r>
              <a:rPr lang="en-US" sz="2800" b="0" dirty="0"/>
              <a:t> </a:t>
            </a:r>
            <a:r>
              <a:rPr lang="en-US" sz="2800" b="0" dirty="0" err="1"/>
              <a:t>உங்களின்</a:t>
            </a:r>
            <a:r>
              <a:rPr lang="en-US" sz="2800" b="0" dirty="0"/>
              <a:t> </a:t>
            </a:r>
            <a:r>
              <a:rPr lang="en-US" sz="2800" b="0" dirty="0" err="1"/>
              <a:t>கைகளை</a:t>
            </a:r>
            <a:r>
              <a:rPr lang="en-US" sz="2800" b="0" dirty="0"/>
              <a:t> </a:t>
            </a:r>
            <a:r>
              <a:rPr lang="en-US" sz="2800" b="0" dirty="0" err="1"/>
              <a:t>அடிக்கடி</a:t>
            </a:r>
            <a:r>
              <a:rPr lang="en-US" sz="2800" b="0" dirty="0"/>
              <a:t> </a:t>
            </a:r>
            <a:r>
              <a:rPr lang="en-US" sz="2800" b="0" dirty="0" err="1"/>
              <a:t>கழுவவும்</a:t>
            </a:r>
            <a:r>
              <a:rPr lang="en-US" sz="2800" b="0" dirty="0"/>
              <a:t> </a:t>
            </a:r>
            <a:r>
              <a:rPr lang="en-US" sz="2800" b="0" dirty="0" err="1"/>
              <a:t>அல்லது</a:t>
            </a:r>
            <a:r>
              <a:rPr lang="en-US" sz="2800" b="0" dirty="0"/>
              <a:t> </a:t>
            </a:r>
            <a:r>
              <a:rPr lang="en-US" sz="2800" b="0" dirty="0" err="1"/>
              <a:t>ஆல்கஹால்</a:t>
            </a:r>
            <a:r>
              <a:rPr lang="en-US" sz="2800" b="0" dirty="0"/>
              <a:t> </a:t>
            </a:r>
            <a:r>
              <a:rPr lang="en-US" sz="2800" b="0" dirty="0" err="1"/>
              <a:t>ஆதார</a:t>
            </a:r>
            <a:r>
              <a:rPr lang="en-US" sz="2800" b="0" dirty="0"/>
              <a:t> </a:t>
            </a:r>
            <a:r>
              <a:rPr lang="en-US" sz="2800" b="0" dirty="0" err="1"/>
              <a:t>ஹேண்ட்</a:t>
            </a:r>
            <a:r>
              <a:rPr lang="en-US" sz="2800" b="0" dirty="0"/>
              <a:t> – </a:t>
            </a:r>
            <a:r>
              <a:rPr lang="en-US" sz="2800" b="0" dirty="0" err="1"/>
              <a:t>ரப்</a:t>
            </a:r>
            <a:r>
              <a:rPr lang="en-US" sz="2800" b="0" dirty="0"/>
              <a:t> </a:t>
            </a:r>
            <a:r>
              <a:rPr lang="en-US" sz="2800" b="0" dirty="0" err="1"/>
              <a:t>உபயோகிக்கவும்</a:t>
            </a:r>
            <a:endParaRPr lang="en-IN" sz="2800" b="0" dirty="0"/>
          </a:p>
          <a:p>
            <a:pPr marL="342900" indent="-342900" algn="l">
              <a:buFont typeface="Arial" panose="020B0604020202020204" pitchFamily="34" charset="0"/>
              <a:buChar char="•"/>
            </a:pPr>
            <a:r>
              <a:rPr lang="en-US" sz="2800" b="0" dirty="0" err="1"/>
              <a:t>தொடுவதையோ</a:t>
            </a:r>
            <a:r>
              <a:rPr lang="en-US" sz="2800" b="0" dirty="0"/>
              <a:t> </a:t>
            </a:r>
            <a:r>
              <a:rPr lang="en-US" sz="2800" b="0" dirty="0" err="1"/>
              <a:t>அல்லது</a:t>
            </a:r>
            <a:r>
              <a:rPr lang="en-US" sz="2800" b="0" dirty="0"/>
              <a:t> </a:t>
            </a:r>
            <a:r>
              <a:rPr lang="en-US" sz="2800" b="0" dirty="0" err="1"/>
              <a:t>நேரடி</a:t>
            </a:r>
            <a:r>
              <a:rPr lang="en-US" sz="2800" b="0" dirty="0"/>
              <a:t> </a:t>
            </a:r>
            <a:r>
              <a:rPr lang="en-US" sz="2800" b="0" dirty="0" err="1"/>
              <a:t>உடல்</a:t>
            </a:r>
            <a:r>
              <a:rPr lang="en-US" sz="2800" b="0" dirty="0"/>
              <a:t> </a:t>
            </a:r>
            <a:r>
              <a:rPr lang="en-US" sz="2800" b="0" dirty="0" err="1"/>
              <a:t>தொடர்பையோ</a:t>
            </a:r>
            <a:r>
              <a:rPr lang="en-US" sz="2800" b="0" dirty="0"/>
              <a:t> </a:t>
            </a:r>
            <a:r>
              <a:rPr lang="en-US" sz="2800" b="0" dirty="0" err="1"/>
              <a:t>தவிர்க்கவும்</a:t>
            </a:r>
            <a:r>
              <a:rPr lang="en-US" sz="2800" b="0" dirty="0"/>
              <a:t>.</a:t>
            </a:r>
            <a:r>
              <a:rPr lang="en-IN" sz="2800" b="0" dirty="0"/>
              <a:t> </a:t>
            </a:r>
            <a:endParaRPr sz="2800" b="0" dirty="0">
              <a:latin typeface="Arial" panose="020B0604020202020204" pitchFamily="34" charset="0"/>
              <a:cs typeface="Arial" panose="020B0604020202020204" pitchFamily="34" charset="0"/>
            </a:endParaRPr>
          </a:p>
        </p:txBody>
      </p:sp>
      <p:sp>
        <p:nvSpPr>
          <p:cNvPr id="972" name="Rounded Rectangle"/>
          <p:cNvSpPr/>
          <p:nvPr/>
        </p:nvSpPr>
        <p:spPr>
          <a:xfrm>
            <a:off x="12871146" y="4663268"/>
            <a:ext cx="10748625" cy="7273763"/>
          </a:xfrm>
          <a:prstGeom prst="roundRect">
            <a:avLst>
              <a:gd name="adj" fmla="val 3942"/>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76" name="Carefully remove and dispose off your face mask by soaking in bleach solution and then throwing it in a covered dustbin. (See: MASK MANAGEMENT).…"/>
          <p:cNvSpPr txBox="1"/>
          <p:nvPr/>
        </p:nvSpPr>
        <p:spPr>
          <a:xfrm>
            <a:off x="13135086" y="5111094"/>
            <a:ext cx="10088969" cy="6504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rPr lang="en-US" sz="2600" b="0" dirty="0" err="1"/>
              <a:t>வீட்டை</a:t>
            </a:r>
            <a:r>
              <a:rPr lang="en-US" sz="2600" b="0" dirty="0"/>
              <a:t> </a:t>
            </a:r>
            <a:r>
              <a:rPr lang="en-US" sz="2600" b="0" dirty="0" err="1"/>
              <a:t>அடைந்ததும்</a:t>
            </a:r>
            <a:r>
              <a:rPr lang="en-US" sz="2600" b="0" dirty="0"/>
              <a:t> </a:t>
            </a:r>
            <a:r>
              <a:rPr lang="en-US" sz="2600" b="0" dirty="0" err="1"/>
              <a:t>உடனடியாக</a:t>
            </a:r>
            <a:endParaRPr lang="en-IN" sz="2600" b="0" dirty="0"/>
          </a:p>
          <a:p>
            <a:pPr marL="342900" lvl="0" indent="-342900" algn="l">
              <a:buFont typeface="Arial" panose="020B0604020202020204" pitchFamily="34" charset="0"/>
              <a:buChar char="•"/>
            </a:pPr>
            <a:r>
              <a:rPr lang="en-US" sz="2600" b="0" dirty="0" err="1"/>
              <a:t>உங்களின்</a:t>
            </a:r>
            <a:r>
              <a:rPr lang="en-US" sz="2600" b="0" dirty="0"/>
              <a:t> </a:t>
            </a:r>
            <a:r>
              <a:rPr lang="en-US" sz="2600" b="0" dirty="0" err="1"/>
              <a:t>ஃபேஸ்</a:t>
            </a:r>
            <a:r>
              <a:rPr lang="en-US" sz="2600" b="0" dirty="0"/>
              <a:t> </a:t>
            </a:r>
            <a:r>
              <a:rPr lang="en-US" sz="2600" b="0" dirty="0" err="1"/>
              <a:t>மாஸ்க்கை</a:t>
            </a:r>
            <a:r>
              <a:rPr lang="en-US" sz="2600" b="0" dirty="0"/>
              <a:t> </a:t>
            </a:r>
            <a:r>
              <a:rPr lang="en-US" sz="2600" b="0" dirty="0" err="1"/>
              <a:t>கவனமாக</a:t>
            </a:r>
            <a:r>
              <a:rPr lang="en-US" sz="2600" b="0" dirty="0"/>
              <a:t> </a:t>
            </a:r>
            <a:r>
              <a:rPr lang="en-US" sz="2600" b="0" dirty="0" err="1"/>
              <a:t>நீக்கி</a:t>
            </a:r>
            <a:r>
              <a:rPr lang="en-US" sz="2600" b="0" dirty="0"/>
              <a:t>, </a:t>
            </a:r>
            <a:r>
              <a:rPr lang="en-US" sz="2600" b="0" dirty="0" err="1"/>
              <a:t>ப்ளீச்</a:t>
            </a:r>
            <a:r>
              <a:rPr lang="en-US" sz="2600" b="0" dirty="0"/>
              <a:t> </a:t>
            </a:r>
            <a:r>
              <a:rPr lang="en-US" sz="2600" b="0" dirty="0" err="1"/>
              <a:t>கரைசலில்</a:t>
            </a:r>
            <a:r>
              <a:rPr lang="en-US" sz="2600" b="0" dirty="0"/>
              <a:t> </a:t>
            </a:r>
            <a:r>
              <a:rPr lang="en-US" sz="2600" b="0" dirty="0" err="1"/>
              <a:t>ஊற</a:t>
            </a:r>
            <a:r>
              <a:rPr lang="en-US" sz="2600" b="0" dirty="0"/>
              <a:t> </a:t>
            </a:r>
            <a:r>
              <a:rPr lang="en-US" sz="2600" b="0" dirty="0" err="1"/>
              <a:t>வைத்து</a:t>
            </a:r>
            <a:r>
              <a:rPr lang="en-US" sz="2600" b="0" dirty="0"/>
              <a:t>, </a:t>
            </a:r>
            <a:r>
              <a:rPr lang="en-US" sz="2600" b="0" dirty="0" err="1"/>
              <a:t>பிறகு</a:t>
            </a:r>
            <a:r>
              <a:rPr lang="en-US" sz="2600" b="0" dirty="0"/>
              <a:t> </a:t>
            </a:r>
            <a:r>
              <a:rPr lang="en-US" sz="2600" b="0" dirty="0" err="1"/>
              <a:t>அதை</a:t>
            </a:r>
            <a:r>
              <a:rPr lang="en-US" sz="2600" b="0" dirty="0"/>
              <a:t> </a:t>
            </a:r>
            <a:r>
              <a:rPr lang="en-US" sz="2600" b="0" dirty="0" err="1"/>
              <a:t>ஒரு</a:t>
            </a:r>
            <a:r>
              <a:rPr lang="en-US" sz="2600" b="0" dirty="0"/>
              <a:t> </a:t>
            </a:r>
            <a:r>
              <a:rPr lang="en-US" sz="2600" b="0" dirty="0" err="1"/>
              <a:t>மூடிய</a:t>
            </a:r>
            <a:r>
              <a:rPr lang="en-US" sz="2600" b="0" dirty="0"/>
              <a:t> </a:t>
            </a:r>
            <a:r>
              <a:rPr lang="en-US" sz="2600" b="0" dirty="0" err="1"/>
              <a:t>குப்பைத்தொட்டியில்</a:t>
            </a:r>
            <a:r>
              <a:rPr lang="en-US" sz="2600" b="0" dirty="0"/>
              <a:t> </a:t>
            </a:r>
            <a:r>
              <a:rPr lang="en-US" sz="2600" b="0" dirty="0" err="1"/>
              <a:t>வீசவும்</a:t>
            </a:r>
            <a:endParaRPr lang="en-IN" sz="2600" b="0" dirty="0"/>
          </a:p>
          <a:p>
            <a:pPr algn="l"/>
            <a:r>
              <a:rPr lang="en-US" sz="2600" b="0" dirty="0"/>
              <a:t>    (</a:t>
            </a:r>
            <a:r>
              <a:rPr lang="en-US" sz="2600" b="0" dirty="0" err="1"/>
              <a:t>கவனிக்கவும்</a:t>
            </a:r>
            <a:r>
              <a:rPr lang="en-US" sz="2600" b="0" dirty="0"/>
              <a:t> : </a:t>
            </a:r>
            <a:r>
              <a:rPr lang="en-US" sz="2600" b="0" dirty="0" err="1"/>
              <a:t>மாஸ்க்</a:t>
            </a:r>
            <a:r>
              <a:rPr lang="en-US" sz="2600" b="0" dirty="0"/>
              <a:t> </a:t>
            </a:r>
            <a:r>
              <a:rPr lang="en-US" sz="2600" b="0" dirty="0" err="1"/>
              <a:t>மேலாண்மை</a:t>
            </a:r>
            <a:r>
              <a:rPr lang="en-US" sz="2600" b="0" dirty="0"/>
              <a:t>)</a:t>
            </a:r>
            <a:endParaRPr lang="en-IN" sz="2600" b="0" dirty="0"/>
          </a:p>
          <a:p>
            <a:pPr marL="342900" lvl="0" indent="-342900" algn="l">
              <a:buFont typeface="Arial" panose="020B0604020202020204" pitchFamily="34" charset="0"/>
              <a:buChar char="•"/>
            </a:pPr>
            <a:r>
              <a:rPr lang="en-US" sz="2600" b="0" dirty="0" err="1"/>
              <a:t>வேறு</a:t>
            </a:r>
            <a:r>
              <a:rPr lang="en-US" sz="2600" b="0" dirty="0"/>
              <a:t> </a:t>
            </a:r>
            <a:r>
              <a:rPr lang="en-US" sz="2600" b="0" dirty="0" err="1"/>
              <a:t>எதையும்</a:t>
            </a:r>
            <a:r>
              <a:rPr lang="en-US" sz="2600" b="0" dirty="0"/>
              <a:t> </a:t>
            </a:r>
            <a:r>
              <a:rPr lang="en-US" sz="2600" b="0" dirty="0" err="1"/>
              <a:t>தொடுமுன்</a:t>
            </a:r>
            <a:r>
              <a:rPr lang="en-US" sz="2600" b="0" dirty="0"/>
              <a:t>, </a:t>
            </a:r>
            <a:r>
              <a:rPr lang="en-US" sz="2600" b="0" dirty="0" err="1"/>
              <a:t>சோப்</a:t>
            </a:r>
            <a:r>
              <a:rPr lang="en-US" sz="2600" b="0" dirty="0"/>
              <a:t> </a:t>
            </a:r>
            <a:r>
              <a:rPr lang="en-US" sz="2600" b="0" dirty="0" err="1"/>
              <a:t>மற்றும்</a:t>
            </a:r>
            <a:r>
              <a:rPr lang="en-US" sz="2600" b="0" dirty="0"/>
              <a:t> </a:t>
            </a:r>
            <a:r>
              <a:rPr lang="en-US" sz="2600" b="0" dirty="0" err="1"/>
              <a:t>தண்ணீரால்</a:t>
            </a:r>
            <a:r>
              <a:rPr lang="en-US" sz="2600" b="0" dirty="0"/>
              <a:t> </a:t>
            </a:r>
            <a:r>
              <a:rPr lang="en-US" sz="2600" b="0" dirty="0" err="1"/>
              <a:t>உங்களின்</a:t>
            </a:r>
            <a:r>
              <a:rPr lang="en-US" sz="2600" b="0" dirty="0"/>
              <a:t> </a:t>
            </a:r>
            <a:r>
              <a:rPr lang="en-US" sz="2600" b="0" dirty="0" err="1"/>
              <a:t>கைகளை</a:t>
            </a:r>
            <a:r>
              <a:rPr lang="en-US" sz="2600" b="0" dirty="0"/>
              <a:t> </a:t>
            </a:r>
            <a:r>
              <a:rPr lang="en-US" sz="2600" b="0" dirty="0" err="1"/>
              <a:t>நன்றாக</a:t>
            </a:r>
            <a:r>
              <a:rPr lang="en-US" sz="2600" b="0" dirty="0"/>
              <a:t> </a:t>
            </a:r>
            <a:r>
              <a:rPr lang="en-US" sz="2600" b="0" dirty="0" err="1"/>
              <a:t>கழுவவும்</a:t>
            </a:r>
            <a:r>
              <a:rPr lang="en-US" sz="2600" b="0" dirty="0"/>
              <a:t> </a:t>
            </a:r>
            <a:r>
              <a:rPr lang="en-US" sz="2600" b="0" dirty="0" err="1"/>
              <a:t>அல்லது</a:t>
            </a:r>
            <a:r>
              <a:rPr lang="en-US" sz="2600" b="0" dirty="0"/>
              <a:t> </a:t>
            </a:r>
            <a:r>
              <a:rPr lang="en-US" sz="2600" b="0" dirty="0" err="1"/>
              <a:t>ஆல்கஹால்</a:t>
            </a:r>
            <a:r>
              <a:rPr lang="en-US" sz="2600" b="0" dirty="0"/>
              <a:t> </a:t>
            </a:r>
            <a:r>
              <a:rPr lang="en-US" sz="2600" b="0" dirty="0" err="1"/>
              <a:t>ஆதார</a:t>
            </a:r>
            <a:r>
              <a:rPr lang="en-US" sz="2600" b="0" dirty="0"/>
              <a:t> </a:t>
            </a:r>
            <a:r>
              <a:rPr lang="en-US" sz="2600" b="0" dirty="0" err="1"/>
              <a:t>சேனிடைசரை</a:t>
            </a:r>
            <a:r>
              <a:rPr lang="en-US" sz="2600" b="0" dirty="0"/>
              <a:t> </a:t>
            </a:r>
            <a:r>
              <a:rPr lang="en-US" sz="2600" b="0" dirty="0" err="1"/>
              <a:t>உபயோகிக்கவும்</a:t>
            </a:r>
            <a:r>
              <a:rPr lang="en-US" sz="2600" b="0" dirty="0"/>
              <a:t>.</a:t>
            </a:r>
            <a:endParaRPr lang="en-IN" sz="2600" b="0" dirty="0"/>
          </a:p>
          <a:p>
            <a:pPr marL="342900" lvl="0" indent="-342900" algn="l">
              <a:buFont typeface="Arial" panose="020B0604020202020204" pitchFamily="34" charset="0"/>
              <a:buChar char="•"/>
            </a:pPr>
            <a:r>
              <a:rPr lang="en-US" sz="2600" b="0" dirty="0" err="1"/>
              <a:t>பர்ஸ்</a:t>
            </a:r>
            <a:r>
              <a:rPr lang="en-US" sz="2600" b="0" dirty="0"/>
              <a:t>, </a:t>
            </a:r>
            <a:r>
              <a:rPr lang="en-US" sz="2600" b="0" dirty="0" err="1"/>
              <a:t>மொபைல்</a:t>
            </a:r>
            <a:r>
              <a:rPr lang="en-US" sz="2600" b="0" dirty="0"/>
              <a:t> </a:t>
            </a:r>
            <a:r>
              <a:rPr lang="en-US" sz="2600" b="0" dirty="0" err="1"/>
              <a:t>போன்று</a:t>
            </a:r>
            <a:r>
              <a:rPr lang="en-US" sz="2600" b="0" dirty="0"/>
              <a:t> </a:t>
            </a:r>
            <a:r>
              <a:rPr lang="en-US" sz="2600" b="0" dirty="0" err="1"/>
              <a:t>உங்களுடன்</a:t>
            </a:r>
            <a:r>
              <a:rPr lang="en-US" sz="2600" b="0" dirty="0"/>
              <a:t> </a:t>
            </a:r>
            <a:r>
              <a:rPr lang="en-US" sz="2600" b="0" dirty="0" err="1"/>
              <a:t>கொண்டு</a:t>
            </a:r>
            <a:r>
              <a:rPr lang="en-US" sz="2600" b="0" dirty="0"/>
              <a:t> </a:t>
            </a:r>
            <a:r>
              <a:rPr lang="en-US" sz="2600" b="0" dirty="0" err="1"/>
              <a:t>சென்ற</a:t>
            </a:r>
            <a:r>
              <a:rPr lang="en-US" sz="2600" b="0" dirty="0"/>
              <a:t> </a:t>
            </a:r>
            <a:r>
              <a:rPr lang="en-US" sz="2600" b="0" dirty="0" err="1"/>
              <a:t>பொருட்களை</a:t>
            </a:r>
            <a:r>
              <a:rPr lang="en-US" sz="2600" b="0" dirty="0"/>
              <a:t> </a:t>
            </a:r>
            <a:r>
              <a:rPr lang="en-US" sz="2600" b="0" dirty="0" err="1"/>
              <a:t>வீட்டிலுள்ள</a:t>
            </a:r>
            <a:r>
              <a:rPr lang="en-US" sz="2600" b="0" dirty="0"/>
              <a:t> </a:t>
            </a:r>
            <a:r>
              <a:rPr lang="en-US" sz="2600" b="0" dirty="0" err="1"/>
              <a:t>தொற்றுநீக்கியால்</a:t>
            </a:r>
            <a:r>
              <a:rPr lang="en-US" sz="2600" b="0" dirty="0"/>
              <a:t> (4 </a:t>
            </a:r>
            <a:r>
              <a:rPr lang="en-US" sz="2600" b="0" dirty="0" err="1"/>
              <a:t>கப்</a:t>
            </a:r>
            <a:r>
              <a:rPr lang="en-US" sz="2600" b="0" dirty="0"/>
              <a:t> </a:t>
            </a:r>
            <a:r>
              <a:rPr lang="en-US" sz="2600" b="0" dirty="0" err="1"/>
              <a:t>தண்ணீரில்</a:t>
            </a:r>
            <a:r>
              <a:rPr lang="en-US" sz="2600" b="0" dirty="0"/>
              <a:t> 4 </a:t>
            </a:r>
            <a:r>
              <a:rPr lang="en-US" sz="2600" b="0" dirty="0" err="1"/>
              <a:t>டேபிள்</a:t>
            </a:r>
            <a:r>
              <a:rPr lang="en-US" sz="2600" b="0" dirty="0"/>
              <a:t> </a:t>
            </a:r>
            <a:r>
              <a:rPr lang="en-US" sz="2600" b="0" dirty="0" err="1"/>
              <a:t>ஸ்பூன்</a:t>
            </a:r>
            <a:r>
              <a:rPr lang="en-US" sz="2600" b="0" dirty="0"/>
              <a:t> </a:t>
            </a:r>
            <a:r>
              <a:rPr lang="en-US" sz="2600" b="0" dirty="0" err="1"/>
              <a:t>டேபிள்</a:t>
            </a:r>
            <a:r>
              <a:rPr lang="en-US" sz="2600" b="0" dirty="0"/>
              <a:t> </a:t>
            </a:r>
            <a:r>
              <a:rPr lang="en-US" sz="2600" b="0" dirty="0" err="1"/>
              <a:t>ஸ்பூன்</a:t>
            </a:r>
            <a:r>
              <a:rPr lang="en-US" sz="2600" b="0" dirty="0"/>
              <a:t> </a:t>
            </a:r>
            <a:r>
              <a:rPr lang="en-US" sz="2600" b="0" dirty="0" err="1"/>
              <a:t>வீட்டு</a:t>
            </a:r>
            <a:r>
              <a:rPr lang="en-US" sz="2600" b="0" dirty="0"/>
              <a:t> </a:t>
            </a:r>
            <a:r>
              <a:rPr lang="en-US" sz="2600" b="0" dirty="0" err="1"/>
              <a:t>ப்ளீச்</a:t>
            </a:r>
            <a:r>
              <a:rPr lang="en-US" sz="2600" b="0" dirty="0"/>
              <a:t>)  </a:t>
            </a:r>
            <a:r>
              <a:rPr lang="en-US" sz="2600" b="0" dirty="0" err="1"/>
              <a:t>துடைக்கவும்</a:t>
            </a:r>
            <a:r>
              <a:rPr lang="en-US" sz="2600" b="0" dirty="0"/>
              <a:t>. </a:t>
            </a:r>
            <a:endParaRPr lang="en-IN" sz="2600" b="0" dirty="0"/>
          </a:p>
          <a:p>
            <a:pPr marL="342900" indent="-342900" algn="l">
              <a:buFont typeface="Arial" panose="020B0604020202020204" pitchFamily="34" charset="0"/>
              <a:buChar char="•"/>
            </a:pPr>
            <a:r>
              <a:rPr lang="en-US" sz="2600" b="0" dirty="0" err="1"/>
              <a:t>காய்ச்சல்</a:t>
            </a:r>
            <a:r>
              <a:rPr lang="en-US" sz="2600" b="0" dirty="0"/>
              <a:t>, </a:t>
            </a:r>
            <a:r>
              <a:rPr lang="en-US" sz="2600" b="0" dirty="0" err="1"/>
              <a:t>இருமல்</a:t>
            </a:r>
            <a:r>
              <a:rPr lang="en-US" sz="2600" b="0" dirty="0"/>
              <a:t>, </a:t>
            </a:r>
            <a:r>
              <a:rPr lang="en-US" sz="2600" b="0" dirty="0" err="1"/>
              <a:t>அல்லது</a:t>
            </a:r>
            <a:r>
              <a:rPr lang="en-US" sz="2600" b="0" dirty="0"/>
              <a:t> </a:t>
            </a:r>
            <a:r>
              <a:rPr lang="en-US" sz="2600" b="0" dirty="0" err="1"/>
              <a:t>மூச்சுத்</a:t>
            </a:r>
            <a:r>
              <a:rPr lang="en-US" sz="2600" b="0" dirty="0"/>
              <a:t> </a:t>
            </a:r>
            <a:r>
              <a:rPr lang="en-US" sz="2600" b="0" dirty="0" err="1"/>
              <a:t>திணறல்</a:t>
            </a:r>
            <a:r>
              <a:rPr lang="en-US" sz="2600" b="0" dirty="0"/>
              <a:t> </a:t>
            </a:r>
            <a:r>
              <a:rPr lang="en-US" sz="2600" b="0" dirty="0" err="1"/>
              <a:t>போன்ற</a:t>
            </a:r>
            <a:r>
              <a:rPr lang="en-US" sz="2600" b="0" dirty="0"/>
              <a:t> </a:t>
            </a:r>
            <a:r>
              <a:rPr lang="en-US" sz="2600" b="0" dirty="0" err="1"/>
              <a:t>அறிகுறிகள்</a:t>
            </a:r>
            <a:r>
              <a:rPr lang="en-US" sz="2600" b="0" dirty="0"/>
              <a:t> </a:t>
            </a:r>
            <a:r>
              <a:rPr lang="en-US" sz="2600" b="0" dirty="0" err="1"/>
              <a:t>உண்டானால்</a:t>
            </a:r>
            <a:r>
              <a:rPr lang="en-US" sz="2600" b="0" dirty="0"/>
              <a:t>, </a:t>
            </a:r>
            <a:r>
              <a:rPr lang="en-US" sz="2600" b="0" dirty="0" err="1"/>
              <a:t>அருகிலுள்ள</a:t>
            </a:r>
            <a:r>
              <a:rPr lang="en-US" sz="2600" b="0" dirty="0"/>
              <a:t> </a:t>
            </a:r>
            <a:r>
              <a:rPr lang="en-US" sz="2600" b="0" dirty="0" err="1"/>
              <a:t>அரசு</a:t>
            </a:r>
            <a:r>
              <a:rPr lang="en-US" sz="2600" b="0" dirty="0"/>
              <a:t> </a:t>
            </a:r>
            <a:r>
              <a:rPr lang="en-US" sz="2600" b="0" dirty="0" err="1"/>
              <a:t>மருத்துவமனை</a:t>
            </a:r>
            <a:r>
              <a:rPr lang="en-US" sz="2600" b="0" dirty="0"/>
              <a:t> </a:t>
            </a:r>
            <a:r>
              <a:rPr lang="en-US" sz="2600" b="0" dirty="0" err="1"/>
              <a:t>அல்லது</a:t>
            </a:r>
            <a:r>
              <a:rPr lang="en-US" sz="2600" b="0" dirty="0"/>
              <a:t> </a:t>
            </a:r>
            <a:r>
              <a:rPr lang="en-US" sz="2600" b="0" dirty="0" err="1"/>
              <a:t>மாவட்ட</a:t>
            </a:r>
            <a:r>
              <a:rPr lang="en-US" sz="2600" b="0" dirty="0"/>
              <a:t> </a:t>
            </a:r>
            <a:r>
              <a:rPr lang="en-US" sz="2600" b="0" dirty="0" err="1"/>
              <a:t>கண்காணிப்பு</a:t>
            </a:r>
            <a:r>
              <a:rPr lang="en-US" sz="2600" b="0" dirty="0"/>
              <a:t> </a:t>
            </a:r>
            <a:r>
              <a:rPr lang="en-US" sz="2600" b="0" dirty="0" err="1"/>
              <a:t>அதிகாரியிடம்</a:t>
            </a:r>
            <a:r>
              <a:rPr lang="en-US" sz="2600" b="0" dirty="0"/>
              <a:t> </a:t>
            </a:r>
            <a:r>
              <a:rPr lang="en-US" sz="2600" b="0" dirty="0" err="1"/>
              <a:t>உடனடியாக</a:t>
            </a:r>
            <a:r>
              <a:rPr lang="en-US" sz="2600" b="0" dirty="0"/>
              <a:t> </a:t>
            </a:r>
            <a:r>
              <a:rPr lang="en-US" sz="2600" b="0" dirty="0" err="1"/>
              <a:t>தெரிவிக்கவும்</a:t>
            </a:r>
            <a:r>
              <a:rPr lang="en-US" sz="2600" b="0" dirty="0"/>
              <a:t>.</a:t>
            </a:r>
            <a:r>
              <a:rPr lang="en-IN" sz="2600" b="0" dirty="0"/>
              <a:t> </a:t>
            </a:r>
            <a:endParaRPr sz="2600" b="0" dirty="0">
              <a:solidFill>
                <a:sysClr val="windowText" lastClr="00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C9478B6-EC6B-D346-AAE4-69CC92E1AE9C}"/>
              </a:ext>
            </a:extLst>
          </p:cNvPr>
          <p:cNvGrpSpPr/>
          <p:nvPr/>
        </p:nvGrpSpPr>
        <p:grpSpPr>
          <a:xfrm>
            <a:off x="15019019" y="2240656"/>
            <a:ext cx="6743701" cy="1924154"/>
            <a:chOff x="14475497" y="2240655"/>
            <a:chExt cx="8474500" cy="3137560"/>
          </a:xfrm>
        </p:grpSpPr>
        <p:pic>
          <p:nvPicPr>
            <p:cNvPr id="978"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475497" y="2547778"/>
              <a:ext cx="1906312" cy="2830437"/>
            </a:xfrm>
            <a:prstGeom prst="rect">
              <a:avLst/>
            </a:prstGeom>
            <a:ln w="12700">
              <a:miter lim="400000"/>
            </a:ln>
          </p:spPr>
        </p:pic>
        <p:pic>
          <p:nvPicPr>
            <p:cNvPr id="979"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016330" y="2240655"/>
              <a:ext cx="2933667" cy="2894862"/>
            </a:xfrm>
            <a:prstGeom prst="rect">
              <a:avLst/>
            </a:prstGeom>
            <a:ln w="12700">
              <a:miter lim="400000"/>
            </a:ln>
          </p:spPr>
        </p:pic>
        <p:sp>
          <p:nvSpPr>
            <p:cNvPr id="981" name="Line"/>
            <p:cNvSpPr/>
            <p:nvPr/>
          </p:nvSpPr>
          <p:spPr>
            <a:xfrm flipV="1">
              <a:off x="18245457" y="2681683"/>
              <a:ext cx="2" cy="25626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BF90417A-D84D-8443-9FED-0797517830D8}"/>
              </a:ext>
            </a:extLst>
          </p:cNvPr>
          <p:cNvGrpSpPr/>
          <p:nvPr/>
        </p:nvGrpSpPr>
        <p:grpSpPr>
          <a:xfrm>
            <a:off x="2281469" y="333597"/>
            <a:ext cx="19821062" cy="1223723"/>
            <a:chOff x="2281469" y="333597"/>
            <a:chExt cx="19821062" cy="1223723"/>
          </a:xfrm>
        </p:grpSpPr>
        <p:sp>
          <p:nvSpPr>
            <p:cNvPr id="983" name="Rounded Rectangle"/>
            <p:cNvSpPr/>
            <p:nvPr/>
          </p:nvSpPr>
          <p:spPr>
            <a:xfrm>
              <a:off x="2281469" y="333597"/>
              <a:ext cx="19821062"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84" name="WHAT IS STIGMA"/>
            <p:cNvSpPr txBox="1"/>
            <p:nvPr/>
          </p:nvSpPr>
          <p:spPr>
            <a:xfrm>
              <a:off x="2329347" y="555609"/>
              <a:ext cx="19725306"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6000" cap="all">
                  <a:solidFill>
                    <a:srgbClr val="002135"/>
                  </a:solidFill>
                </a:defRPr>
              </a:lvl1pPr>
            </a:lstStyle>
            <a:p>
              <a:r>
                <a:rPr lang="en-US" sz="4400" b="0" dirty="0"/>
                <a:t>FLW-</a:t>
              </a:r>
              <a:r>
                <a:rPr lang="en-US" sz="4400" b="0" dirty="0" err="1"/>
                <a:t>கான</a:t>
              </a:r>
              <a:r>
                <a:rPr lang="en-US" sz="4400" b="0" dirty="0"/>
                <a:t> </a:t>
              </a:r>
              <a:r>
                <a:rPr lang="en-US" sz="4400" b="0" dirty="0" err="1"/>
                <a:t>முன்னெச்சரிக்கை</a:t>
              </a:r>
              <a:r>
                <a:rPr lang="en-US" sz="4400" b="0" dirty="0"/>
                <a:t> </a:t>
              </a:r>
              <a:r>
                <a:rPr lang="en-US" sz="4400" b="0" dirty="0" err="1"/>
                <a:t>மற்றும்</a:t>
              </a:r>
              <a:r>
                <a:rPr lang="en-US" sz="4400" b="0" dirty="0"/>
                <a:t> </a:t>
              </a:r>
              <a:r>
                <a:rPr lang="en-US" sz="4400" b="0" dirty="0" err="1"/>
                <a:t>பாதுகாப்பு</a:t>
              </a:r>
              <a:r>
                <a:rPr lang="en-US" sz="4400" b="0" dirty="0"/>
                <a:t> </a:t>
              </a:r>
              <a:r>
                <a:rPr lang="en-US" sz="4400" b="0" dirty="0" err="1"/>
                <a:t>நடவடிக்கைகள்</a:t>
              </a:r>
              <a:r>
                <a:rPr lang="en-IN" sz="4400" b="0" dirty="0"/>
                <a:t> </a:t>
              </a:r>
              <a:endParaRPr sz="4400"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5">
                                            <p:txEl>
                                              <p:pRg st="0" end="0"/>
                                            </p:txEl>
                                          </p:spTgt>
                                        </p:tgtEl>
                                        <p:attrNameLst>
                                          <p:attrName>style.visibility</p:attrName>
                                        </p:attrNameLst>
                                      </p:cBhvr>
                                      <p:to>
                                        <p:strVal val="visible"/>
                                      </p:to>
                                    </p:set>
                                    <p:animEffect transition="in" filter="fade">
                                      <p:cBhvr>
                                        <p:cTn id="17" dur="500"/>
                                        <p:tgtEl>
                                          <p:spTgt spid="9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5">
                                            <p:txEl>
                                              <p:pRg st="1" end="1"/>
                                            </p:txEl>
                                          </p:spTgt>
                                        </p:tgtEl>
                                        <p:attrNameLst>
                                          <p:attrName>style.visibility</p:attrName>
                                        </p:attrNameLst>
                                      </p:cBhvr>
                                      <p:to>
                                        <p:strVal val="visible"/>
                                      </p:to>
                                    </p:set>
                                    <p:animEffect transition="in" filter="fade">
                                      <p:cBhvr>
                                        <p:cTn id="22" dur="500"/>
                                        <p:tgtEl>
                                          <p:spTgt spid="97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5">
                                            <p:txEl>
                                              <p:pRg st="2" end="2"/>
                                            </p:txEl>
                                          </p:spTgt>
                                        </p:tgtEl>
                                        <p:attrNameLst>
                                          <p:attrName>style.visibility</p:attrName>
                                        </p:attrNameLst>
                                      </p:cBhvr>
                                      <p:to>
                                        <p:strVal val="visible"/>
                                      </p:to>
                                    </p:set>
                                    <p:animEffect transition="in" filter="fade">
                                      <p:cBhvr>
                                        <p:cTn id="27" dur="500"/>
                                        <p:tgtEl>
                                          <p:spTgt spid="97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75">
                                            <p:txEl>
                                              <p:pRg st="3" end="3"/>
                                            </p:txEl>
                                          </p:spTgt>
                                        </p:tgtEl>
                                        <p:attrNameLst>
                                          <p:attrName>style.visibility</p:attrName>
                                        </p:attrNameLst>
                                      </p:cBhvr>
                                      <p:to>
                                        <p:strVal val="visible"/>
                                      </p:to>
                                    </p:set>
                                    <p:animEffect transition="in" filter="fade">
                                      <p:cBhvr>
                                        <p:cTn id="32" dur="500"/>
                                        <p:tgtEl>
                                          <p:spTgt spid="97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75">
                                            <p:txEl>
                                              <p:pRg st="4" end="4"/>
                                            </p:txEl>
                                          </p:spTgt>
                                        </p:tgtEl>
                                        <p:attrNameLst>
                                          <p:attrName>style.visibility</p:attrName>
                                        </p:attrNameLst>
                                      </p:cBhvr>
                                      <p:to>
                                        <p:strVal val="visible"/>
                                      </p:to>
                                    </p:set>
                                    <p:animEffect transition="in" filter="fade">
                                      <p:cBhvr>
                                        <p:cTn id="37" dur="500"/>
                                        <p:tgtEl>
                                          <p:spTgt spid="97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75">
                                            <p:txEl>
                                              <p:pRg st="5" end="5"/>
                                            </p:txEl>
                                          </p:spTgt>
                                        </p:tgtEl>
                                        <p:attrNameLst>
                                          <p:attrName>style.visibility</p:attrName>
                                        </p:attrNameLst>
                                      </p:cBhvr>
                                      <p:to>
                                        <p:strVal val="visible"/>
                                      </p:to>
                                    </p:set>
                                    <p:animEffect transition="in" filter="fade">
                                      <p:cBhvr>
                                        <p:cTn id="42" dur="500"/>
                                        <p:tgtEl>
                                          <p:spTgt spid="97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72"/>
                                        </p:tgtEl>
                                        <p:attrNameLst>
                                          <p:attrName>style.visibility</p:attrName>
                                        </p:attrNameLst>
                                      </p:cBhvr>
                                      <p:to>
                                        <p:strVal val="visible"/>
                                      </p:to>
                                    </p:set>
                                    <p:animEffect transition="in" filter="fade">
                                      <p:cBhvr>
                                        <p:cTn id="50" dur="500"/>
                                        <p:tgtEl>
                                          <p:spTgt spid="97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76">
                                            <p:bg/>
                                          </p:spTgt>
                                        </p:tgtEl>
                                        <p:attrNameLst>
                                          <p:attrName>style.visibility</p:attrName>
                                        </p:attrNameLst>
                                      </p:cBhvr>
                                      <p:to>
                                        <p:strVal val="visible"/>
                                      </p:to>
                                    </p:set>
                                    <p:animEffect transition="in" filter="fade">
                                      <p:cBhvr>
                                        <p:cTn id="55" dur="500"/>
                                        <p:tgtEl>
                                          <p:spTgt spid="976">
                                            <p:bg/>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76">
                                            <p:txEl>
                                              <p:pRg st="0" end="0"/>
                                            </p:txEl>
                                          </p:spTgt>
                                        </p:tgtEl>
                                        <p:attrNameLst>
                                          <p:attrName>style.visibility</p:attrName>
                                        </p:attrNameLst>
                                      </p:cBhvr>
                                      <p:to>
                                        <p:strVal val="visible"/>
                                      </p:to>
                                    </p:set>
                                    <p:animEffect transition="in" filter="fade">
                                      <p:cBhvr>
                                        <p:cTn id="60" dur="500"/>
                                        <p:tgtEl>
                                          <p:spTgt spid="976">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76">
                                            <p:txEl>
                                              <p:pRg st="1" end="1"/>
                                            </p:txEl>
                                          </p:spTgt>
                                        </p:tgtEl>
                                        <p:attrNameLst>
                                          <p:attrName>style.visibility</p:attrName>
                                        </p:attrNameLst>
                                      </p:cBhvr>
                                      <p:to>
                                        <p:strVal val="visible"/>
                                      </p:to>
                                    </p:set>
                                    <p:animEffect transition="in" filter="fade">
                                      <p:cBhvr>
                                        <p:cTn id="65" dur="500"/>
                                        <p:tgtEl>
                                          <p:spTgt spid="976">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76">
                                            <p:txEl>
                                              <p:pRg st="2" end="2"/>
                                            </p:txEl>
                                          </p:spTgt>
                                        </p:tgtEl>
                                        <p:attrNameLst>
                                          <p:attrName>style.visibility</p:attrName>
                                        </p:attrNameLst>
                                      </p:cBhvr>
                                      <p:to>
                                        <p:strVal val="visible"/>
                                      </p:to>
                                    </p:set>
                                    <p:animEffect transition="in" filter="fade">
                                      <p:cBhvr>
                                        <p:cTn id="70" dur="500"/>
                                        <p:tgtEl>
                                          <p:spTgt spid="976">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76">
                                            <p:txEl>
                                              <p:pRg st="3" end="3"/>
                                            </p:txEl>
                                          </p:spTgt>
                                        </p:tgtEl>
                                        <p:attrNameLst>
                                          <p:attrName>style.visibility</p:attrName>
                                        </p:attrNameLst>
                                      </p:cBhvr>
                                      <p:to>
                                        <p:strVal val="visible"/>
                                      </p:to>
                                    </p:set>
                                    <p:animEffect transition="in" filter="fade">
                                      <p:cBhvr>
                                        <p:cTn id="75" dur="500"/>
                                        <p:tgtEl>
                                          <p:spTgt spid="976">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76">
                                            <p:txEl>
                                              <p:pRg st="4" end="4"/>
                                            </p:txEl>
                                          </p:spTgt>
                                        </p:tgtEl>
                                        <p:attrNameLst>
                                          <p:attrName>style.visibility</p:attrName>
                                        </p:attrNameLst>
                                      </p:cBhvr>
                                      <p:to>
                                        <p:strVal val="visible"/>
                                      </p:to>
                                    </p:set>
                                    <p:animEffect transition="in" filter="fade">
                                      <p:cBhvr>
                                        <p:cTn id="80" dur="500"/>
                                        <p:tgtEl>
                                          <p:spTgt spid="976">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976">
                                            <p:txEl>
                                              <p:pRg st="5" end="5"/>
                                            </p:txEl>
                                          </p:spTgt>
                                        </p:tgtEl>
                                        <p:attrNameLst>
                                          <p:attrName>style.visibility</p:attrName>
                                        </p:attrNameLst>
                                      </p:cBhvr>
                                      <p:to>
                                        <p:strVal val="visible"/>
                                      </p:to>
                                    </p:set>
                                    <p:animEffect transition="in" filter="fade">
                                      <p:cBhvr>
                                        <p:cTn id="85" dur="500"/>
                                        <p:tgtEl>
                                          <p:spTgt spid="9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uiExpand="1" build="p" bldLvl="2"/>
      <p:bldP spid="972" grpId="0" animBg="1"/>
      <p:bldP spid="976" grpId="0" uiExpand="1" build="p" bldLvl="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a:extLst>
              <a:ext uri="{FF2B5EF4-FFF2-40B4-BE49-F238E27FC236}">
                <a16:creationId xmlns:a16="http://schemas.microsoft.com/office/drawing/2014/main" id="{7020E0C6-EC9C-FF40-8249-B56F51A49E08}"/>
              </a:ext>
            </a:extLst>
          </p:cNvPr>
          <p:cNvSpPr/>
          <p:nvPr/>
        </p:nvSpPr>
        <p:spPr>
          <a:xfrm>
            <a:off x="545161" y="1586702"/>
            <a:ext cx="23209995" cy="1084342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5378FF8-AFC0-1940-AAAC-673CEE285D61}"/>
              </a:ext>
            </a:extLst>
          </p:cNvPr>
          <p:cNvGrpSpPr/>
          <p:nvPr/>
        </p:nvGrpSpPr>
        <p:grpSpPr>
          <a:xfrm>
            <a:off x="545161" y="314162"/>
            <a:ext cx="10501780" cy="1124257"/>
            <a:chOff x="545161" y="314162"/>
            <a:chExt cx="10501780" cy="1124257"/>
          </a:xfrm>
        </p:grpSpPr>
        <p:sp>
          <p:nvSpPr>
            <p:cNvPr id="992" name="Rounded Rectangle"/>
            <p:cNvSpPr/>
            <p:nvPr/>
          </p:nvSpPr>
          <p:spPr>
            <a:xfrm>
              <a:off x="545161" y="314162"/>
              <a:ext cx="10501780"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993" name="myths &amp; Facts"/>
            <p:cNvSpPr txBox="1"/>
            <p:nvPr/>
          </p:nvSpPr>
          <p:spPr>
            <a:xfrm>
              <a:off x="882674" y="563081"/>
              <a:ext cx="919963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cap="all">
                  <a:solidFill>
                    <a:srgbClr val="002135"/>
                  </a:solidFill>
                </a:defRPr>
              </a:lvl1pPr>
            </a:lstStyle>
            <a:p>
              <a:r>
                <a:rPr lang="en-US" sz="3600" b="0" dirty="0" err="1"/>
                <a:t>கட்டுக்கதைகள்</a:t>
              </a:r>
              <a:r>
                <a:rPr lang="en-US" sz="3600" b="0" dirty="0"/>
                <a:t> </a:t>
              </a:r>
              <a:r>
                <a:rPr lang="en-US" sz="3600" b="0" dirty="0" err="1"/>
                <a:t>மற்றும்</a:t>
              </a:r>
              <a:r>
                <a:rPr lang="en-US" sz="3600" b="0" dirty="0"/>
                <a:t> </a:t>
              </a:r>
              <a:r>
                <a:rPr lang="en-US" sz="3600" b="0" dirty="0" err="1"/>
                <a:t>உண்மைகள்</a:t>
              </a:r>
              <a:r>
                <a:rPr lang="en-IN" sz="3600" b="0" dirty="0"/>
                <a:t> </a:t>
              </a:r>
              <a:endParaRPr sz="3600" b="0" dirty="0">
                <a:latin typeface="Arial" panose="020B0604020202020204" pitchFamily="34" charset="0"/>
                <a:cs typeface="Arial" panose="020B0604020202020204" pitchFamily="34" charset="0"/>
              </a:endParaRPr>
            </a:p>
          </p:txBody>
        </p:sp>
      </p:grpSp>
      <p:grpSp>
        <p:nvGrpSpPr>
          <p:cNvPr id="996" name="Group"/>
          <p:cNvGrpSpPr/>
          <p:nvPr/>
        </p:nvGrpSpPr>
        <p:grpSpPr>
          <a:xfrm>
            <a:off x="23097931" y="13055999"/>
            <a:ext cx="2098868" cy="1540535"/>
            <a:chOff x="0" y="2515"/>
            <a:chExt cx="2098867" cy="1540534"/>
          </a:xfrm>
        </p:grpSpPr>
        <p:sp>
          <p:nvSpPr>
            <p:cNvPr id="994" name="35"/>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7</a:t>
              </a:r>
              <a:endParaRPr b="0" dirty="0">
                <a:latin typeface="Arial" panose="020B0604020202020204" pitchFamily="34" charset="0"/>
                <a:cs typeface="Arial" panose="020B0604020202020204" pitchFamily="34" charset="0"/>
              </a:endParaRPr>
            </a:p>
          </p:txBody>
        </p:sp>
        <p:pic>
          <p:nvPicPr>
            <p:cNvPr id="995" name="Image" descr="Image"/>
            <p:cNvPicPr>
              <a:picLocks noChangeAspect="1"/>
            </p:cNvPicPr>
            <p:nvPr/>
          </p:nvPicPr>
          <p:blipFill>
            <a:blip r:embed="rId3"/>
            <a:stretch>
              <a:fillRect/>
            </a:stretch>
          </p:blipFill>
          <p:spPr>
            <a:xfrm>
              <a:off x="0" y="2515"/>
              <a:ext cx="554528" cy="541069"/>
            </a:xfrm>
            <a:prstGeom prst="rect">
              <a:avLst/>
            </a:prstGeom>
            <a:ln w="12700" cap="flat">
              <a:noFill/>
              <a:miter lim="400000"/>
            </a:ln>
            <a:effectLst/>
          </p:spPr>
        </p:pic>
      </p:grpSp>
      <p:sp>
        <p:nvSpPr>
          <p:cNvPr id="997" name="Statement: With the summers coming up, the Coronavirus will be killed…"/>
          <p:cNvSpPr txBox="1"/>
          <p:nvPr/>
        </p:nvSpPr>
        <p:spPr>
          <a:xfrm>
            <a:off x="882674" y="1764246"/>
            <a:ext cx="22215257" cy="1050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r>
              <a:rPr lang="en-US" sz="2600" b="0" dirty="0" err="1"/>
              <a:t>அறிக்கை</a:t>
            </a:r>
            <a:r>
              <a:rPr lang="en-US" sz="2600" b="0" dirty="0"/>
              <a:t> : </a:t>
            </a:r>
            <a:r>
              <a:rPr lang="en-US" sz="2600" b="0" dirty="0" err="1"/>
              <a:t>கோடைக்காலம்</a:t>
            </a:r>
            <a:r>
              <a:rPr lang="en-US" sz="2600" b="0" dirty="0"/>
              <a:t> </a:t>
            </a:r>
            <a:r>
              <a:rPr lang="en-US" sz="2600" b="0" dirty="0" err="1"/>
              <a:t>நெருங்கிக்</a:t>
            </a:r>
            <a:r>
              <a:rPr lang="en-US" sz="2600" b="0" dirty="0"/>
              <a:t> </a:t>
            </a:r>
            <a:r>
              <a:rPr lang="en-US" sz="2600" b="0" dirty="0" err="1"/>
              <a:t>கொண்டு</a:t>
            </a:r>
            <a:r>
              <a:rPr lang="en-US" sz="2600" b="0" dirty="0"/>
              <a:t> </a:t>
            </a:r>
            <a:r>
              <a:rPr lang="en-US" sz="2600" b="0" dirty="0" err="1"/>
              <a:t>இருக்கையில்</a:t>
            </a:r>
            <a:r>
              <a:rPr lang="en-US" sz="2600" b="0" dirty="0"/>
              <a:t>, </a:t>
            </a:r>
            <a:r>
              <a:rPr lang="en-US" sz="2600" b="0" dirty="0" err="1"/>
              <a:t>கொரோனா</a:t>
            </a:r>
            <a:r>
              <a:rPr lang="en-US" sz="2600" b="0" dirty="0"/>
              <a:t> </a:t>
            </a:r>
            <a:r>
              <a:rPr lang="en-US" sz="2600" b="0" dirty="0" err="1"/>
              <a:t>வைரஸ்</a:t>
            </a:r>
            <a:r>
              <a:rPr lang="en-US" sz="2600" b="0" dirty="0"/>
              <a:t> </a:t>
            </a:r>
            <a:r>
              <a:rPr lang="en-US" sz="2600" b="0" dirty="0" err="1"/>
              <a:t>கொல்லப்பட்டு</a:t>
            </a:r>
            <a:r>
              <a:rPr lang="en-US" sz="2600" b="0" dirty="0"/>
              <a:t> </a:t>
            </a:r>
            <a:r>
              <a:rPr lang="en-US" sz="2600" b="0" dirty="0" err="1"/>
              <a:t>விடும்</a:t>
            </a:r>
            <a:r>
              <a:rPr lang="en-US" sz="2600" b="0" dirty="0"/>
              <a:t>. </a:t>
            </a:r>
            <a:endParaRPr lang="en-IN" sz="2600" b="0" dirty="0"/>
          </a:p>
          <a:p>
            <a:pPr algn="l"/>
            <a:r>
              <a:rPr lang="en-US" sz="2600" b="0" dirty="0" err="1"/>
              <a:t>உண்மை</a:t>
            </a:r>
            <a:r>
              <a:rPr lang="en-US" sz="2600" b="0" dirty="0"/>
              <a:t> : </a:t>
            </a:r>
            <a:r>
              <a:rPr lang="en-US" sz="2600" b="0" dirty="0" err="1"/>
              <a:t>வெப்பமிகுந்த</a:t>
            </a:r>
            <a:r>
              <a:rPr lang="en-US" sz="2600" b="0" dirty="0"/>
              <a:t> </a:t>
            </a:r>
            <a:r>
              <a:rPr lang="en-US" sz="2600" b="0" dirty="0" err="1"/>
              <a:t>மற்றும்</a:t>
            </a:r>
            <a:r>
              <a:rPr lang="en-US" sz="2600" b="0" dirty="0"/>
              <a:t> </a:t>
            </a:r>
            <a:r>
              <a:rPr lang="en-US" sz="2600" b="0" dirty="0" err="1"/>
              <a:t>ஈரச்செறிவுள்ள</a:t>
            </a:r>
            <a:r>
              <a:rPr lang="en-US" sz="2600" b="0" dirty="0"/>
              <a:t> </a:t>
            </a:r>
            <a:r>
              <a:rPr lang="en-US" sz="2600" b="0" dirty="0" err="1"/>
              <a:t>பகுதிகள்</a:t>
            </a:r>
            <a:r>
              <a:rPr lang="en-US" sz="2600" b="0" dirty="0"/>
              <a:t> </a:t>
            </a:r>
            <a:r>
              <a:rPr lang="en-US" sz="2600" b="0" dirty="0" err="1"/>
              <a:t>உள்ளிட்ட</a:t>
            </a:r>
            <a:r>
              <a:rPr lang="en-US" sz="2600" b="0" dirty="0"/>
              <a:t> </a:t>
            </a:r>
            <a:r>
              <a:rPr lang="en-US" sz="2600" b="0" dirty="0" err="1"/>
              <a:t>அனைத்து</a:t>
            </a:r>
            <a:r>
              <a:rPr lang="en-US" sz="2600" b="0" dirty="0"/>
              <a:t> </a:t>
            </a:r>
            <a:r>
              <a:rPr lang="en-US" sz="2600" b="0" dirty="0" err="1"/>
              <a:t>பகுதிகளிலும்</a:t>
            </a:r>
            <a:r>
              <a:rPr lang="en-US" sz="2600" b="0" dirty="0"/>
              <a:t> COVID-19   </a:t>
            </a:r>
            <a:r>
              <a:rPr lang="en-US" sz="2600" b="0" dirty="0" err="1"/>
              <a:t>கண்டு</a:t>
            </a:r>
            <a:r>
              <a:rPr lang="en-US" sz="2600" b="0" dirty="0"/>
              <a:t> </a:t>
            </a:r>
            <a:r>
              <a:rPr lang="en-US" sz="2600" b="0" dirty="0" err="1"/>
              <a:t>பிடிக்கப்பட்டுள்ளது</a:t>
            </a:r>
            <a:r>
              <a:rPr lang="en-US" sz="2600" b="0" dirty="0"/>
              <a:t>.  COVID-19  -</a:t>
            </a:r>
            <a:r>
              <a:rPr lang="en-US" sz="2600" b="0" dirty="0" err="1"/>
              <a:t>க்கு</a:t>
            </a:r>
            <a:r>
              <a:rPr lang="en-US" sz="2600" b="0" dirty="0"/>
              <a:t> </a:t>
            </a:r>
            <a:r>
              <a:rPr lang="en-US" sz="2600" b="0" dirty="0" err="1"/>
              <a:t>எதிராக</a:t>
            </a:r>
            <a:r>
              <a:rPr lang="en-US" sz="2600" b="0" dirty="0"/>
              <a:t> </a:t>
            </a:r>
            <a:r>
              <a:rPr lang="en-US" sz="2600" b="0" dirty="0" err="1"/>
              <a:t>உங்களை</a:t>
            </a:r>
            <a:r>
              <a:rPr lang="en-US" sz="2600" b="0" dirty="0"/>
              <a:t> </a:t>
            </a:r>
            <a:r>
              <a:rPr lang="en-US" sz="2600" b="0" dirty="0" err="1"/>
              <a:t>பாதுகாத்துக்</a:t>
            </a:r>
            <a:r>
              <a:rPr lang="en-US" sz="2600" b="0" dirty="0"/>
              <a:t> </a:t>
            </a:r>
            <a:r>
              <a:rPr lang="en-US" sz="2600" b="0" dirty="0" err="1"/>
              <a:t>கொள்வதற்கான</a:t>
            </a:r>
            <a:r>
              <a:rPr lang="en-US" sz="2600" b="0" dirty="0"/>
              <a:t> </a:t>
            </a:r>
            <a:r>
              <a:rPr lang="en-US" sz="2600" b="0" dirty="0" err="1"/>
              <a:t>சிறந்த</a:t>
            </a:r>
            <a:r>
              <a:rPr lang="en-US" sz="2600" b="0" dirty="0"/>
              <a:t> </a:t>
            </a:r>
            <a:r>
              <a:rPr lang="en-US" sz="2600" b="0" dirty="0" err="1"/>
              <a:t>வழி</a:t>
            </a:r>
            <a:r>
              <a:rPr lang="en-US" sz="2600" b="0" dirty="0"/>
              <a:t>, </a:t>
            </a:r>
            <a:r>
              <a:rPr lang="en-US" sz="2600" b="0" dirty="0" err="1"/>
              <a:t>சோப்</a:t>
            </a:r>
            <a:r>
              <a:rPr lang="en-US" sz="2600" b="0" dirty="0"/>
              <a:t> </a:t>
            </a:r>
            <a:r>
              <a:rPr lang="en-US" sz="2600" b="0" dirty="0" err="1"/>
              <a:t>மற்றும்</a:t>
            </a:r>
            <a:r>
              <a:rPr lang="en-US" sz="2600" b="0" dirty="0"/>
              <a:t> </a:t>
            </a:r>
            <a:r>
              <a:rPr lang="en-US" sz="2600" b="0" dirty="0" err="1"/>
              <a:t>தண்ணீரால்</a:t>
            </a:r>
            <a:r>
              <a:rPr lang="en-US" sz="2600" b="0" dirty="0"/>
              <a:t> </a:t>
            </a:r>
            <a:r>
              <a:rPr lang="en-US" sz="2600" b="0" dirty="0" err="1"/>
              <a:t>உங்களின்</a:t>
            </a:r>
            <a:r>
              <a:rPr lang="en-US" sz="2600" b="0" dirty="0"/>
              <a:t> </a:t>
            </a:r>
            <a:r>
              <a:rPr lang="en-US" sz="2600" b="0" dirty="0" err="1"/>
              <a:t>கைகளை</a:t>
            </a:r>
            <a:r>
              <a:rPr lang="en-US" sz="2600" b="0" dirty="0"/>
              <a:t> </a:t>
            </a:r>
            <a:r>
              <a:rPr lang="en-US" sz="2600" b="0" dirty="0" err="1"/>
              <a:t>அடிக்கடி</a:t>
            </a:r>
            <a:r>
              <a:rPr lang="en-US" sz="2600" b="0" dirty="0"/>
              <a:t> </a:t>
            </a:r>
            <a:r>
              <a:rPr lang="en-US" sz="2600" b="0" dirty="0" err="1"/>
              <a:t>கழுவ</a:t>
            </a:r>
            <a:r>
              <a:rPr lang="en-US" sz="2600" b="0" dirty="0"/>
              <a:t> </a:t>
            </a:r>
            <a:r>
              <a:rPr lang="en-US" sz="2600" b="0" dirty="0" err="1"/>
              <a:t>வேண்டும்</a:t>
            </a:r>
            <a:r>
              <a:rPr lang="en-US" sz="2600" b="0" dirty="0"/>
              <a:t>, </a:t>
            </a:r>
            <a:r>
              <a:rPr lang="en-US" sz="2600" b="0" dirty="0" err="1"/>
              <a:t>இருமும்</a:t>
            </a:r>
            <a:r>
              <a:rPr lang="en-US" sz="2600" b="0" dirty="0"/>
              <a:t> </a:t>
            </a:r>
            <a:r>
              <a:rPr lang="en-US" sz="2600" b="0" dirty="0" err="1"/>
              <a:t>போது</a:t>
            </a:r>
            <a:r>
              <a:rPr lang="en-US" sz="2600" b="0" dirty="0"/>
              <a:t> </a:t>
            </a:r>
            <a:r>
              <a:rPr lang="en-US" sz="2600" b="0" dirty="0" err="1"/>
              <a:t>மற்றும்</a:t>
            </a:r>
            <a:r>
              <a:rPr lang="en-US" sz="2600" b="0" dirty="0"/>
              <a:t> </a:t>
            </a:r>
            <a:r>
              <a:rPr lang="en-US" sz="2600" b="0" dirty="0" err="1"/>
              <a:t>தும்மும்</a:t>
            </a:r>
            <a:r>
              <a:rPr lang="en-US" sz="2600" b="0" dirty="0"/>
              <a:t> </a:t>
            </a:r>
            <a:r>
              <a:rPr lang="en-US" sz="2600" b="0" dirty="0" err="1"/>
              <a:t>போது</a:t>
            </a:r>
            <a:r>
              <a:rPr lang="en-US" sz="2600" b="0" dirty="0"/>
              <a:t> </a:t>
            </a:r>
            <a:r>
              <a:rPr lang="en-US" sz="2600" b="0" dirty="0" err="1"/>
              <a:t>வாயை</a:t>
            </a:r>
            <a:r>
              <a:rPr lang="en-US" sz="2600" b="0" dirty="0"/>
              <a:t> </a:t>
            </a:r>
            <a:r>
              <a:rPr lang="en-US" sz="2600" b="0" dirty="0" err="1"/>
              <a:t>மூடிக்</a:t>
            </a:r>
            <a:r>
              <a:rPr lang="en-US" sz="2600" b="0" dirty="0"/>
              <a:t> </a:t>
            </a:r>
            <a:r>
              <a:rPr lang="en-US" sz="2600" b="0" dirty="0" err="1"/>
              <a:t>கொள்ள</a:t>
            </a:r>
            <a:r>
              <a:rPr lang="en-US" sz="2600" b="0" dirty="0"/>
              <a:t> </a:t>
            </a:r>
            <a:r>
              <a:rPr lang="en-US" sz="2600" b="0" dirty="0" err="1"/>
              <a:t>வேண்டும்</a:t>
            </a:r>
            <a:r>
              <a:rPr lang="en-US" sz="2600" b="0" dirty="0"/>
              <a:t> </a:t>
            </a:r>
            <a:r>
              <a:rPr lang="en-US" sz="2600" b="0" dirty="0" err="1"/>
              <a:t>மற்றும்</a:t>
            </a:r>
            <a:r>
              <a:rPr lang="en-US" sz="2600" b="0" dirty="0"/>
              <a:t> </a:t>
            </a:r>
            <a:r>
              <a:rPr lang="en-US" sz="2600" b="0" dirty="0" err="1"/>
              <a:t>கூட்ட</a:t>
            </a:r>
            <a:r>
              <a:rPr lang="en-US" sz="2600" b="0" dirty="0"/>
              <a:t> </a:t>
            </a:r>
            <a:r>
              <a:rPr lang="en-US" sz="2600" b="0" dirty="0" err="1"/>
              <a:t>நெரிசல்</a:t>
            </a:r>
            <a:r>
              <a:rPr lang="en-US" sz="2600" b="0" dirty="0"/>
              <a:t> </a:t>
            </a:r>
            <a:r>
              <a:rPr lang="en-US" sz="2600" b="0" dirty="0" err="1"/>
              <a:t>மிகுந்த</a:t>
            </a:r>
            <a:r>
              <a:rPr lang="en-US" sz="2600" b="0" dirty="0"/>
              <a:t> </a:t>
            </a:r>
            <a:r>
              <a:rPr lang="en-US" sz="2600" b="0" dirty="0" err="1"/>
              <a:t>இடங்களுக்கு</a:t>
            </a:r>
            <a:r>
              <a:rPr lang="en-US" sz="2600" b="0" dirty="0"/>
              <a:t> </a:t>
            </a:r>
            <a:r>
              <a:rPr lang="en-US" sz="2600" b="0" dirty="0" err="1"/>
              <a:t>போவதை</a:t>
            </a:r>
            <a:r>
              <a:rPr lang="en-US" sz="2600" b="0" dirty="0"/>
              <a:t> </a:t>
            </a:r>
            <a:r>
              <a:rPr lang="en-US" sz="2600" b="0" dirty="0" err="1"/>
              <a:t>தவிர்க்கவும்</a:t>
            </a:r>
            <a:r>
              <a:rPr lang="en-US" sz="2600" b="0" dirty="0"/>
              <a:t>. </a:t>
            </a:r>
            <a:endParaRPr lang="en-IN" sz="2600" b="0" dirty="0"/>
          </a:p>
          <a:p>
            <a:pPr algn="l"/>
            <a:r>
              <a:rPr lang="en-US" sz="2600" b="0" dirty="0"/>
              <a:t> </a:t>
            </a:r>
            <a:endParaRPr lang="en-IN" sz="2600" b="0" dirty="0"/>
          </a:p>
          <a:p>
            <a:pPr algn="l"/>
            <a:r>
              <a:rPr lang="en-US" sz="2600" b="0" dirty="0" err="1"/>
              <a:t>அறிக்கை</a:t>
            </a:r>
            <a:r>
              <a:rPr lang="en-US" sz="2600" b="0" dirty="0"/>
              <a:t> : </a:t>
            </a:r>
            <a:r>
              <a:rPr lang="en-US" sz="2600" b="0" dirty="0" err="1"/>
              <a:t>சூடான</a:t>
            </a:r>
            <a:r>
              <a:rPr lang="en-US" sz="2600" b="0" dirty="0"/>
              <a:t> </a:t>
            </a:r>
            <a:r>
              <a:rPr lang="en-US" sz="2600" b="0" dirty="0" err="1"/>
              <a:t>நீரில்</a:t>
            </a:r>
            <a:r>
              <a:rPr lang="en-US" sz="2600" b="0" dirty="0"/>
              <a:t> </a:t>
            </a:r>
            <a:r>
              <a:rPr lang="en-US" sz="2600" b="0" dirty="0" err="1"/>
              <a:t>குளிப்பது</a:t>
            </a:r>
            <a:r>
              <a:rPr lang="en-US" sz="2600" b="0" dirty="0"/>
              <a:t> </a:t>
            </a:r>
            <a:r>
              <a:rPr lang="en-US" sz="2600" b="0" dirty="0" err="1"/>
              <a:t>வைரஸை</a:t>
            </a:r>
            <a:r>
              <a:rPr lang="en-US" sz="2600" b="0" dirty="0"/>
              <a:t> </a:t>
            </a:r>
            <a:r>
              <a:rPr lang="en-US" sz="2600" b="0" dirty="0" err="1"/>
              <a:t>கொல்லும்</a:t>
            </a:r>
            <a:r>
              <a:rPr lang="en-US" sz="2600" b="0" dirty="0"/>
              <a:t>.</a:t>
            </a:r>
            <a:endParaRPr lang="en-IN" sz="2600" b="0" dirty="0"/>
          </a:p>
          <a:p>
            <a:pPr algn="l"/>
            <a:r>
              <a:rPr lang="en-US" sz="2600" b="0" dirty="0" err="1"/>
              <a:t>உண்மை</a:t>
            </a:r>
            <a:r>
              <a:rPr lang="en-US" sz="2600" b="0" dirty="0"/>
              <a:t> : </a:t>
            </a:r>
            <a:r>
              <a:rPr lang="en-US" sz="2600" b="0" dirty="0" err="1"/>
              <a:t>வைரஸ்</a:t>
            </a:r>
            <a:r>
              <a:rPr lang="en-US" sz="2600" b="0" dirty="0"/>
              <a:t> 37ºC  </a:t>
            </a:r>
            <a:r>
              <a:rPr lang="en-US" sz="2600" b="0" dirty="0" err="1"/>
              <a:t>வெப்பம்</a:t>
            </a:r>
            <a:r>
              <a:rPr lang="en-US" sz="2600" b="0" dirty="0"/>
              <a:t> </a:t>
            </a:r>
            <a:r>
              <a:rPr lang="en-US" sz="2600" b="0" dirty="0" err="1"/>
              <a:t>பராமரிக்கப்படும்</a:t>
            </a:r>
            <a:r>
              <a:rPr lang="en-US" sz="2600" b="0" dirty="0"/>
              <a:t> </a:t>
            </a:r>
            <a:r>
              <a:rPr lang="en-US" sz="2600" b="0" dirty="0" err="1"/>
              <a:t>உடலினுள்</a:t>
            </a:r>
            <a:r>
              <a:rPr lang="en-US" sz="2600" b="0" dirty="0"/>
              <a:t> </a:t>
            </a:r>
            <a:r>
              <a:rPr lang="en-US" sz="2600" b="0" dirty="0" err="1"/>
              <a:t>வாழ்கிறது</a:t>
            </a:r>
            <a:r>
              <a:rPr lang="en-US" sz="2600" b="0" dirty="0"/>
              <a:t>. </a:t>
            </a:r>
            <a:r>
              <a:rPr lang="en-US" sz="2600" b="0" dirty="0" err="1"/>
              <a:t>எனவே</a:t>
            </a:r>
            <a:r>
              <a:rPr lang="en-US" sz="2600" b="0" dirty="0"/>
              <a:t> </a:t>
            </a:r>
            <a:r>
              <a:rPr lang="en-US" sz="2600" b="0" dirty="0" err="1"/>
              <a:t>சூடான</a:t>
            </a:r>
            <a:r>
              <a:rPr lang="en-US" sz="2600" b="0" dirty="0"/>
              <a:t> </a:t>
            </a:r>
            <a:r>
              <a:rPr lang="en-US" sz="2600" b="0" dirty="0" err="1"/>
              <a:t>நீரில்</a:t>
            </a:r>
            <a:r>
              <a:rPr lang="en-US" sz="2600" b="0" dirty="0"/>
              <a:t> </a:t>
            </a:r>
            <a:r>
              <a:rPr lang="en-US" sz="2600" b="0" dirty="0" err="1"/>
              <a:t>குளிப்பது</a:t>
            </a:r>
            <a:r>
              <a:rPr lang="en-US" sz="2600" b="0" dirty="0"/>
              <a:t> </a:t>
            </a:r>
            <a:r>
              <a:rPr lang="en-US" sz="2600" b="0" dirty="0" err="1"/>
              <a:t>வைரஸை</a:t>
            </a:r>
            <a:r>
              <a:rPr lang="en-US" sz="2600" b="0" dirty="0"/>
              <a:t> </a:t>
            </a:r>
            <a:r>
              <a:rPr lang="en-US" sz="2600" b="0" dirty="0" err="1"/>
              <a:t>கொல்லாது</a:t>
            </a:r>
            <a:r>
              <a:rPr lang="en-US" sz="2600" b="0" dirty="0"/>
              <a:t>. </a:t>
            </a:r>
            <a:endParaRPr lang="en-IN" sz="2600" b="0" dirty="0"/>
          </a:p>
          <a:p>
            <a:pPr algn="l"/>
            <a:r>
              <a:rPr lang="en-US" sz="2600" b="0" dirty="0"/>
              <a:t> </a:t>
            </a:r>
            <a:endParaRPr lang="en-IN" sz="2600" b="0" dirty="0"/>
          </a:p>
          <a:p>
            <a:pPr algn="l"/>
            <a:r>
              <a:rPr lang="en-US" sz="2600" b="0" dirty="0" err="1"/>
              <a:t>அறிக்கை</a:t>
            </a:r>
            <a:r>
              <a:rPr lang="en-US" sz="2600" b="0" dirty="0"/>
              <a:t> : </a:t>
            </a:r>
            <a:r>
              <a:rPr lang="en-US" sz="2600" b="0" dirty="0" err="1"/>
              <a:t>நிமோனியா</a:t>
            </a:r>
            <a:r>
              <a:rPr lang="en-US" sz="2600" b="0" dirty="0"/>
              <a:t> </a:t>
            </a:r>
            <a:r>
              <a:rPr lang="en-US" sz="2600" b="0" dirty="0" err="1"/>
              <a:t>தடுப்பூசி</a:t>
            </a:r>
            <a:r>
              <a:rPr lang="en-US" sz="2600" b="0" dirty="0"/>
              <a:t> </a:t>
            </a:r>
            <a:r>
              <a:rPr lang="en-US" sz="2600" b="0" dirty="0" err="1"/>
              <a:t>போட்டுக்</a:t>
            </a:r>
            <a:r>
              <a:rPr lang="en-US" sz="2600" b="0" dirty="0"/>
              <a:t> </a:t>
            </a:r>
            <a:r>
              <a:rPr lang="en-US" sz="2600" b="0" dirty="0" err="1"/>
              <a:t>கொள்வது</a:t>
            </a:r>
            <a:r>
              <a:rPr lang="en-US" sz="2600" b="0" dirty="0"/>
              <a:t> </a:t>
            </a:r>
            <a:r>
              <a:rPr lang="en-US" sz="2600" b="0" dirty="0" err="1"/>
              <a:t>வைரஸுக்கு</a:t>
            </a:r>
            <a:r>
              <a:rPr lang="en-US" sz="2600" b="0" dirty="0"/>
              <a:t> </a:t>
            </a:r>
            <a:r>
              <a:rPr lang="en-US" sz="2600" b="0" dirty="0" err="1"/>
              <a:t>எதிராக</a:t>
            </a:r>
            <a:r>
              <a:rPr lang="en-US" sz="2600" b="0" dirty="0"/>
              <a:t> </a:t>
            </a:r>
            <a:r>
              <a:rPr lang="en-US" sz="2600" b="0" dirty="0" err="1"/>
              <a:t>உங்களை</a:t>
            </a:r>
            <a:r>
              <a:rPr lang="en-US" sz="2600" b="0" dirty="0"/>
              <a:t> </a:t>
            </a:r>
            <a:r>
              <a:rPr lang="en-US" sz="2600" b="0" dirty="0" err="1"/>
              <a:t>பாதுகாக்கும்</a:t>
            </a:r>
            <a:r>
              <a:rPr lang="en-US" sz="2600" b="0" dirty="0"/>
              <a:t>. </a:t>
            </a:r>
            <a:endParaRPr lang="en-IN" sz="2600" b="0" dirty="0"/>
          </a:p>
          <a:p>
            <a:pPr algn="l"/>
            <a:r>
              <a:rPr lang="en-US" sz="2600" b="0" dirty="0" err="1"/>
              <a:t>உண்மை</a:t>
            </a:r>
            <a:r>
              <a:rPr lang="en-US" sz="2600" b="0" dirty="0"/>
              <a:t> : </a:t>
            </a:r>
            <a:r>
              <a:rPr lang="en-US" sz="2600" b="0" dirty="0" err="1"/>
              <a:t>நிமோனியா</a:t>
            </a:r>
            <a:r>
              <a:rPr lang="en-US" sz="2600" b="0" dirty="0"/>
              <a:t> </a:t>
            </a:r>
            <a:r>
              <a:rPr lang="en-US" sz="2600" b="0" dirty="0" err="1"/>
              <a:t>தடுப்பூசி</a:t>
            </a:r>
            <a:r>
              <a:rPr lang="en-US" sz="2600" b="0" dirty="0"/>
              <a:t> </a:t>
            </a:r>
            <a:r>
              <a:rPr lang="en-US" sz="2600" b="0" dirty="0" err="1"/>
              <a:t>போட்டுக்கொள்வது</a:t>
            </a:r>
            <a:r>
              <a:rPr lang="en-US" sz="2600" b="0" dirty="0"/>
              <a:t> </a:t>
            </a:r>
            <a:r>
              <a:rPr lang="en-US" sz="2600" b="0" dirty="0" err="1"/>
              <a:t>நிச்சயமாக</a:t>
            </a:r>
            <a:r>
              <a:rPr lang="en-US" sz="2600" b="0" dirty="0"/>
              <a:t> </a:t>
            </a:r>
            <a:r>
              <a:rPr lang="en-US" sz="2600" b="0" dirty="0" err="1"/>
              <a:t>நிமோனியாவை</a:t>
            </a:r>
            <a:r>
              <a:rPr lang="en-US" sz="2600" b="0" dirty="0"/>
              <a:t> </a:t>
            </a:r>
            <a:r>
              <a:rPr lang="en-US" sz="2600" b="0" dirty="0" err="1"/>
              <a:t>உண்டாக்கும்</a:t>
            </a:r>
            <a:r>
              <a:rPr lang="en-US" sz="2600" b="0" dirty="0"/>
              <a:t> </a:t>
            </a:r>
            <a:r>
              <a:rPr lang="en-US" sz="2600" b="0" dirty="0" err="1"/>
              <a:t>கிருமிகளுக்கு</a:t>
            </a:r>
            <a:r>
              <a:rPr lang="en-US" sz="2600" b="0" dirty="0"/>
              <a:t> </a:t>
            </a:r>
            <a:r>
              <a:rPr lang="en-US" sz="2600" b="0" dirty="0" err="1"/>
              <a:t>எதிராக</a:t>
            </a:r>
            <a:r>
              <a:rPr lang="en-US" sz="2600" b="0" dirty="0"/>
              <a:t> </a:t>
            </a:r>
            <a:r>
              <a:rPr lang="en-US" sz="2600" b="0" dirty="0" err="1"/>
              <a:t>உங்களை</a:t>
            </a:r>
            <a:r>
              <a:rPr lang="en-US" sz="2600" b="0" dirty="0"/>
              <a:t> </a:t>
            </a:r>
            <a:r>
              <a:rPr lang="en-US" sz="2600" b="0" dirty="0" err="1"/>
              <a:t>பாதுகாக்கும்</a:t>
            </a:r>
            <a:endParaRPr lang="en-US" sz="2600" b="0" dirty="0"/>
          </a:p>
          <a:p>
            <a:pPr algn="l"/>
            <a:endParaRPr lang="en-IN" sz="2600" b="0" dirty="0"/>
          </a:p>
          <a:p>
            <a:pPr algn="l"/>
            <a:r>
              <a:rPr lang="en-US" sz="2600" b="0" dirty="0" err="1"/>
              <a:t>உண்மை</a:t>
            </a:r>
            <a:r>
              <a:rPr lang="en-US" sz="2600" b="0" dirty="0"/>
              <a:t> : </a:t>
            </a:r>
            <a:r>
              <a:rPr lang="en-US" sz="2600" b="0" dirty="0" err="1"/>
              <a:t>நிமோனியா</a:t>
            </a:r>
            <a:r>
              <a:rPr lang="en-US" sz="2600" b="0" dirty="0"/>
              <a:t> </a:t>
            </a:r>
            <a:r>
              <a:rPr lang="en-US" sz="2600" b="0" dirty="0" err="1"/>
              <a:t>தடுப்பூசி</a:t>
            </a:r>
            <a:r>
              <a:rPr lang="en-US" sz="2600" b="0" dirty="0"/>
              <a:t> </a:t>
            </a:r>
            <a:r>
              <a:rPr lang="en-US" sz="2600" b="0" dirty="0" err="1"/>
              <a:t>போட்டுக்கொள்வது</a:t>
            </a:r>
            <a:r>
              <a:rPr lang="en-US" sz="2600" b="0" dirty="0"/>
              <a:t> </a:t>
            </a:r>
            <a:r>
              <a:rPr lang="en-US" sz="2600" b="0" dirty="0" err="1"/>
              <a:t>நிச்சயமாக</a:t>
            </a:r>
            <a:r>
              <a:rPr lang="en-US" sz="2600" b="0" dirty="0"/>
              <a:t> </a:t>
            </a:r>
            <a:r>
              <a:rPr lang="en-US" sz="2600" b="0" dirty="0" err="1"/>
              <a:t>நிமோனியாவை</a:t>
            </a:r>
            <a:r>
              <a:rPr lang="en-US" sz="2600" b="0" dirty="0"/>
              <a:t> </a:t>
            </a:r>
            <a:r>
              <a:rPr lang="en-US" sz="2600" b="0" dirty="0" err="1"/>
              <a:t>உண்டாக்கும்</a:t>
            </a:r>
            <a:r>
              <a:rPr lang="en-US" sz="2600" b="0" dirty="0"/>
              <a:t> </a:t>
            </a:r>
            <a:r>
              <a:rPr lang="en-US" sz="2600" b="0" dirty="0" err="1"/>
              <a:t>கிருமிகளுக்கு</a:t>
            </a:r>
            <a:r>
              <a:rPr lang="en-US" sz="2600" b="0" dirty="0"/>
              <a:t> </a:t>
            </a:r>
            <a:r>
              <a:rPr lang="en-US" sz="2600" b="0" dirty="0" err="1"/>
              <a:t>எதிராக</a:t>
            </a:r>
            <a:r>
              <a:rPr lang="en-US" sz="2600" b="0" dirty="0"/>
              <a:t> </a:t>
            </a:r>
            <a:r>
              <a:rPr lang="en-US" sz="2600" b="0" dirty="0" err="1"/>
              <a:t>உங்களை</a:t>
            </a:r>
            <a:r>
              <a:rPr lang="en-US" sz="2600" b="0" dirty="0"/>
              <a:t> </a:t>
            </a:r>
            <a:r>
              <a:rPr lang="en-US" sz="2600" b="0" dirty="0" err="1"/>
              <a:t>பாதுகாக்கும்</a:t>
            </a:r>
            <a:r>
              <a:rPr lang="en-US" sz="2600" b="0" dirty="0"/>
              <a:t>. </a:t>
            </a:r>
            <a:r>
              <a:rPr lang="en-US" sz="2600" b="0" dirty="0" err="1"/>
              <a:t>ஆனால்</a:t>
            </a:r>
            <a:r>
              <a:rPr lang="en-US" sz="2600" b="0" dirty="0"/>
              <a:t> </a:t>
            </a:r>
            <a:r>
              <a:rPr lang="en-US" sz="2600" b="0" dirty="0" err="1"/>
              <a:t>கொரோனியா</a:t>
            </a:r>
            <a:r>
              <a:rPr lang="en-US" sz="2600" b="0" dirty="0"/>
              <a:t> </a:t>
            </a:r>
            <a:r>
              <a:rPr lang="en-US" sz="2600" b="0" dirty="0" err="1"/>
              <a:t>வைரஸை</a:t>
            </a:r>
            <a:r>
              <a:rPr lang="en-US" sz="2600" b="0" dirty="0"/>
              <a:t> </a:t>
            </a:r>
            <a:r>
              <a:rPr lang="en-US" sz="2600" b="0" dirty="0" err="1"/>
              <a:t>தடுக்கும்</a:t>
            </a:r>
            <a:r>
              <a:rPr lang="en-US" sz="2600" b="0" dirty="0"/>
              <a:t> </a:t>
            </a:r>
            <a:r>
              <a:rPr lang="en-US" sz="2600" b="0" dirty="0" err="1"/>
              <a:t>தடுப்பூசியை</a:t>
            </a:r>
            <a:r>
              <a:rPr lang="en-US" sz="2600" b="0" dirty="0"/>
              <a:t> </a:t>
            </a:r>
            <a:r>
              <a:rPr lang="en-US" sz="2600" b="0" dirty="0" err="1"/>
              <a:t>கண்டுபிடிக்கும்</a:t>
            </a:r>
            <a:r>
              <a:rPr lang="en-US" sz="2600" b="0" dirty="0"/>
              <a:t> </a:t>
            </a:r>
            <a:r>
              <a:rPr lang="en-US" sz="2600" b="0" dirty="0" err="1"/>
              <a:t>பணி</a:t>
            </a:r>
            <a:r>
              <a:rPr lang="en-US" sz="2600" b="0" dirty="0"/>
              <a:t> </a:t>
            </a:r>
            <a:r>
              <a:rPr lang="en-US" sz="2600" b="0" dirty="0" err="1"/>
              <a:t>நடைபெற்றுக்</a:t>
            </a:r>
            <a:r>
              <a:rPr lang="en-US" sz="2600" b="0" dirty="0"/>
              <a:t> </a:t>
            </a:r>
            <a:r>
              <a:rPr lang="en-US" sz="2600" b="0" dirty="0" err="1"/>
              <a:t>கொண்டிருக்கிறது</a:t>
            </a:r>
            <a:r>
              <a:rPr lang="en-US" sz="2600" b="0" dirty="0"/>
              <a:t>. </a:t>
            </a:r>
            <a:endParaRPr lang="en-IN" sz="2600" b="0" dirty="0"/>
          </a:p>
          <a:p>
            <a:pPr algn="l"/>
            <a:r>
              <a:rPr lang="en-US" sz="2600" b="0" dirty="0"/>
              <a:t> </a:t>
            </a:r>
            <a:r>
              <a:rPr lang="en-US" sz="2600" b="0" dirty="0" err="1"/>
              <a:t>அறிக்கை</a:t>
            </a:r>
            <a:r>
              <a:rPr lang="en-US" sz="2600" b="0" dirty="0"/>
              <a:t> : </a:t>
            </a:r>
            <a:r>
              <a:rPr lang="en-US" sz="2600" b="0" dirty="0" err="1"/>
              <a:t>உங்கள்</a:t>
            </a:r>
            <a:r>
              <a:rPr lang="en-US" sz="2600" b="0" dirty="0"/>
              <a:t> </a:t>
            </a:r>
            <a:r>
              <a:rPr lang="en-US" sz="2600" b="0" dirty="0" err="1"/>
              <a:t>உடலின்</a:t>
            </a:r>
            <a:r>
              <a:rPr lang="en-US" sz="2600" b="0" dirty="0"/>
              <a:t> </a:t>
            </a:r>
            <a:r>
              <a:rPr lang="en-US" sz="2600" b="0" dirty="0" err="1"/>
              <a:t>மீது</a:t>
            </a:r>
            <a:r>
              <a:rPr lang="en-US" sz="2600" b="0" dirty="0"/>
              <a:t>  </a:t>
            </a:r>
            <a:r>
              <a:rPr lang="en-US" sz="2600" b="0" dirty="0" err="1"/>
              <a:t>ஆல்கஹால்</a:t>
            </a:r>
            <a:r>
              <a:rPr lang="en-US" sz="2600" b="0" dirty="0"/>
              <a:t> </a:t>
            </a:r>
            <a:r>
              <a:rPr lang="en-US" sz="2600" b="0" dirty="0" err="1"/>
              <a:t>அல்லது</a:t>
            </a:r>
            <a:r>
              <a:rPr lang="en-US" sz="2600" b="0" dirty="0"/>
              <a:t> </a:t>
            </a:r>
            <a:r>
              <a:rPr lang="en-US" sz="2600" b="0" dirty="0" err="1"/>
              <a:t>கிருமிநாசினியை</a:t>
            </a:r>
            <a:r>
              <a:rPr lang="en-US" sz="2600" b="0" dirty="0"/>
              <a:t>  </a:t>
            </a:r>
            <a:r>
              <a:rPr lang="en-US" sz="2600" b="0" dirty="0" err="1"/>
              <a:t>ஸ்ப்ரே</a:t>
            </a:r>
            <a:r>
              <a:rPr lang="en-US" sz="2600" b="0" dirty="0"/>
              <a:t> </a:t>
            </a:r>
            <a:r>
              <a:rPr lang="en-US" sz="2600" b="0" dirty="0" err="1"/>
              <a:t>செய்து</a:t>
            </a:r>
            <a:r>
              <a:rPr lang="en-US" sz="2600" b="0" dirty="0"/>
              <a:t> </a:t>
            </a:r>
            <a:r>
              <a:rPr lang="en-US" sz="2600" b="0" dirty="0" err="1"/>
              <a:t>கொள்வதால்</a:t>
            </a:r>
            <a:r>
              <a:rPr lang="en-US" sz="2600" b="0" dirty="0"/>
              <a:t> </a:t>
            </a:r>
            <a:r>
              <a:rPr lang="en-US" sz="2600" b="0" dirty="0" err="1"/>
              <a:t>தொற்றை</a:t>
            </a:r>
            <a:r>
              <a:rPr lang="en-US" sz="2600" b="0" dirty="0"/>
              <a:t> </a:t>
            </a:r>
            <a:r>
              <a:rPr lang="en-US" sz="2600" b="0" dirty="0" err="1"/>
              <a:t>தடுக்க</a:t>
            </a:r>
            <a:r>
              <a:rPr lang="en-US" sz="2600" b="0" dirty="0"/>
              <a:t> </a:t>
            </a:r>
            <a:r>
              <a:rPr lang="en-US" sz="2600" b="0" dirty="0" err="1"/>
              <a:t>இயலும்</a:t>
            </a:r>
            <a:r>
              <a:rPr lang="en-US" sz="2600" b="0" dirty="0"/>
              <a:t>.</a:t>
            </a:r>
          </a:p>
          <a:p>
            <a:pPr algn="l"/>
            <a:endParaRPr lang="en-IN" sz="2600" b="0" dirty="0"/>
          </a:p>
          <a:p>
            <a:pPr algn="l"/>
            <a:r>
              <a:rPr lang="en-US" sz="2600" b="0" dirty="0" err="1"/>
              <a:t>உண்மை</a:t>
            </a:r>
            <a:r>
              <a:rPr lang="en-US" sz="2600" b="0" dirty="0"/>
              <a:t> : </a:t>
            </a:r>
            <a:r>
              <a:rPr lang="en-US" sz="2600" b="0" dirty="0" err="1"/>
              <a:t>ஆல்கஹால்</a:t>
            </a:r>
            <a:r>
              <a:rPr lang="en-US" sz="2600" b="0" dirty="0"/>
              <a:t> </a:t>
            </a:r>
            <a:r>
              <a:rPr lang="en-US" sz="2600" b="0" dirty="0" err="1"/>
              <a:t>அல்லது</a:t>
            </a:r>
            <a:r>
              <a:rPr lang="en-US" sz="2600" b="0" dirty="0"/>
              <a:t> </a:t>
            </a:r>
            <a:r>
              <a:rPr lang="en-US" sz="2600" b="0" dirty="0" err="1"/>
              <a:t>சேனிடைசரை</a:t>
            </a:r>
            <a:r>
              <a:rPr lang="en-US" sz="2600" b="0" dirty="0"/>
              <a:t> </a:t>
            </a:r>
            <a:r>
              <a:rPr lang="en-US" sz="2600" b="0" dirty="0" err="1"/>
              <a:t>துணிகள்</a:t>
            </a:r>
            <a:r>
              <a:rPr lang="en-US" sz="2600" b="0" dirty="0"/>
              <a:t> </a:t>
            </a:r>
            <a:r>
              <a:rPr lang="en-US" sz="2600" b="0" dirty="0" err="1"/>
              <a:t>மற்றும்</a:t>
            </a:r>
            <a:r>
              <a:rPr lang="en-US" sz="2600" b="0" dirty="0"/>
              <a:t> </a:t>
            </a:r>
            <a:r>
              <a:rPr lang="en-US" sz="2600" b="0" dirty="0" err="1"/>
              <a:t>உடல்</a:t>
            </a:r>
            <a:r>
              <a:rPr lang="en-US" sz="2600" b="0" dirty="0"/>
              <a:t> </a:t>
            </a:r>
            <a:r>
              <a:rPr lang="en-US" sz="2600" b="0" dirty="0" err="1"/>
              <a:t>மீது</a:t>
            </a:r>
            <a:r>
              <a:rPr lang="en-US" sz="2600" b="0" dirty="0"/>
              <a:t> </a:t>
            </a:r>
            <a:r>
              <a:rPr lang="en-US" sz="2600" b="0" dirty="0" err="1"/>
              <a:t>ஸ்ப்ரே</a:t>
            </a:r>
            <a:r>
              <a:rPr lang="en-US" sz="2600" b="0" dirty="0"/>
              <a:t> </a:t>
            </a:r>
            <a:r>
              <a:rPr lang="en-US" sz="2600" b="0" dirty="0" err="1"/>
              <a:t>செய்து</a:t>
            </a:r>
            <a:r>
              <a:rPr lang="en-US" sz="2600" b="0" dirty="0"/>
              <a:t> </a:t>
            </a:r>
            <a:r>
              <a:rPr lang="en-US" sz="2600" b="0" dirty="0" err="1"/>
              <a:t>கொள்வது</a:t>
            </a:r>
            <a:r>
              <a:rPr lang="en-US" sz="2600" b="0" dirty="0"/>
              <a:t>, </a:t>
            </a:r>
            <a:r>
              <a:rPr lang="en-US" sz="2600" b="0" dirty="0" err="1"/>
              <a:t>உங்களுக்கு</a:t>
            </a:r>
            <a:r>
              <a:rPr lang="en-US" sz="2600" b="0" dirty="0"/>
              <a:t> </a:t>
            </a:r>
            <a:r>
              <a:rPr lang="en-US" sz="2600" b="0" dirty="0" err="1"/>
              <a:t>தொற்று</a:t>
            </a:r>
            <a:r>
              <a:rPr lang="en-US" sz="2600" b="0" dirty="0"/>
              <a:t> </a:t>
            </a:r>
            <a:r>
              <a:rPr lang="en-US" sz="2600" b="0" dirty="0" err="1"/>
              <a:t>உண்டாவதை</a:t>
            </a:r>
            <a:r>
              <a:rPr lang="en-US" sz="2600" b="0" dirty="0"/>
              <a:t> </a:t>
            </a:r>
            <a:r>
              <a:rPr lang="en-US" sz="2600" b="0" dirty="0" err="1"/>
              <a:t>தடுக்காது</a:t>
            </a:r>
            <a:r>
              <a:rPr lang="en-US" sz="2600" b="0" dirty="0"/>
              <a:t>. </a:t>
            </a:r>
            <a:r>
              <a:rPr lang="en-US" sz="2600" b="0" dirty="0" err="1"/>
              <a:t>மூக்கு</a:t>
            </a:r>
            <a:r>
              <a:rPr lang="en-US" sz="2600" b="0" dirty="0"/>
              <a:t> </a:t>
            </a:r>
            <a:r>
              <a:rPr lang="en-US" sz="2600" b="0" dirty="0" err="1"/>
              <a:t>அல்லது</a:t>
            </a:r>
            <a:r>
              <a:rPr lang="en-US" sz="2600" b="0" dirty="0"/>
              <a:t> </a:t>
            </a:r>
            <a:r>
              <a:rPr lang="en-US" sz="2600" b="0" dirty="0" err="1"/>
              <a:t>வாய்</a:t>
            </a:r>
            <a:r>
              <a:rPr lang="en-US" sz="2600" b="0" dirty="0"/>
              <a:t> </a:t>
            </a:r>
            <a:r>
              <a:rPr lang="en-US" sz="2600" b="0" dirty="0" err="1"/>
              <a:t>மூலம்</a:t>
            </a:r>
            <a:r>
              <a:rPr lang="en-US" sz="2600" b="0" dirty="0"/>
              <a:t> </a:t>
            </a:r>
            <a:r>
              <a:rPr lang="en-US" sz="2600" b="0" dirty="0" err="1"/>
              <a:t>உங்கள்</a:t>
            </a:r>
            <a:r>
              <a:rPr lang="en-US" sz="2600" b="0" dirty="0"/>
              <a:t> </a:t>
            </a:r>
            <a:r>
              <a:rPr lang="en-US" sz="2600" b="0" dirty="0" err="1"/>
              <a:t>உடலினுள்</a:t>
            </a:r>
            <a:r>
              <a:rPr lang="en-US" sz="2600" b="0" dirty="0"/>
              <a:t> </a:t>
            </a:r>
            <a:r>
              <a:rPr lang="en-US" sz="2600" b="0" dirty="0" err="1"/>
              <a:t>வைரஸ்</a:t>
            </a:r>
            <a:r>
              <a:rPr lang="en-US" sz="2600" b="0" dirty="0"/>
              <a:t> </a:t>
            </a:r>
            <a:r>
              <a:rPr lang="en-US" sz="2600" b="0" dirty="0" err="1"/>
              <a:t>நுழைகையில்</a:t>
            </a:r>
            <a:r>
              <a:rPr lang="en-US" sz="2600" b="0" dirty="0"/>
              <a:t>, </a:t>
            </a:r>
            <a:r>
              <a:rPr lang="en-US" sz="2600" b="0" dirty="0" err="1"/>
              <a:t>தொற்று</a:t>
            </a:r>
            <a:r>
              <a:rPr lang="en-US" sz="2600" b="0" dirty="0"/>
              <a:t> </a:t>
            </a:r>
            <a:r>
              <a:rPr lang="en-US" sz="2600" b="0" dirty="0" err="1"/>
              <a:t>வோய்</a:t>
            </a:r>
            <a:r>
              <a:rPr lang="en-US" sz="2600" b="0" dirty="0"/>
              <a:t> </a:t>
            </a:r>
            <a:r>
              <a:rPr lang="en-US" sz="2600" b="0" dirty="0" err="1"/>
              <a:t>பரவுகிறது</a:t>
            </a:r>
            <a:r>
              <a:rPr lang="en-US" sz="2600" b="0" dirty="0"/>
              <a:t>. </a:t>
            </a:r>
            <a:r>
              <a:rPr lang="en-US" sz="2600" b="0" dirty="0" err="1"/>
              <a:t>உங்களின்</a:t>
            </a:r>
            <a:r>
              <a:rPr lang="en-US" sz="2600" b="0" dirty="0"/>
              <a:t> </a:t>
            </a:r>
            <a:r>
              <a:rPr lang="en-US" sz="2600" b="0" dirty="0" err="1"/>
              <a:t>கைகளை</a:t>
            </a:r>
            <a:r>
              <a:rPr lang="en-US" sz="2600" b="0" dirty="0"/>
              <a:t> </a:t>
            </a:r>
            <a:r>
              <a:rPr lang="en-US" sz="2600" b="0" dirty="0" err="1"/>
              <a:t>ஆல்கஹால்</a:t>
            </a:r>
            <a:r>
              <a:rPr lang="en-US" sz="2600" b="0" dirty="0"/>
              <a:t> </a:t>
            </a:r>
            <a:r>
              <a:rPr lang="en-US" sz="2600" b="0" dirty="0" err="1"/>
              <a:t>கொண்டு</a:t>
            </a:r>
            <a:r>
              <a:rPr lang="en-US" sz="2600" b="0" dirty="0"/>
              <a:t> </a:t>
            </a:r>
            <a:r>
              <a:rPr lang="en-US" sz="2600" b="0" dirty="0" err="1"/>
              <a:t>சுத்தம்</a:t>
            </a:r>
            <a:r>
              <a:rPr lang="en-US" sz="2600" b="0" dirty="0"/>
              <a:t> </a:t>
            </a:r>
            <a:r>
              <a:rPr lang="en-US" sz="2600" b="0" dirty="0" err="1"/>
              <a:t>செய்வதால்</a:t>
            </a:r>
            <a:r>
              <a:rPr lang="en-US" sz="2600" b="0" dirty="0"/>
              <a:t>, </a:t>
            </a:r>
            <a:r>
              <a:rPr lang="en-US" sz="2600" b="0" dirty="0" err="1"/>
              <a:t>தொற்று</a:t>
            </a:r>
            <a:r>
              <a:rPr lang="en-US" sz="2600" b="0" dirty="0"/>
              <a:t> </a:t>
            </a:r>
            <a:r>
              <a:rPr lang="en-US" sz="2600" b="0" dirty="0" err="1"/>
              <a:t>பாதித்த</a:t>
            </a:r>
            <a:r>
              <a:rPr lang="en-US" sz="2600" b="0" dirty="0"/>
              <a:t> </a:t>
            </a:r>
            <a:r>
              <a:rPr lang="en-US" sz="2600" b="0" dirty="0" err="1"/>
              <a:t>கைகளால்</a:t>
            </a:r>
            <a:r>
              <a:rPr lang="en-US" sz="2600" b="0" dirty="0"/>
              <a:t> </a:t>
            </a:r>
            <a:r>
              <a:rPr lang="en-US" sz="2600" b="0" dirty="0" err="1"/>
              <a:t>உங்களின்</a:t>
            </a:r>
            <a:r>
              <a:rPr lang="en-US" sz="2600" b="0" dirty="0"/>
              <a:t> </a:t>
            </a:r>
            <a:r>
              <a:rPr lang="en-US" sz="2600" b="0" dirty="0" err="1"/>
              <a:t>வாயை</a:t>
            </a:r>
            <a:r>
              <a:rPr lang="en-US" sz="2600" b="0" dirty="0"/>
              <a:t> </a:t>
            </a:r>
            <a:r>
              <a:rPr lang="en-US" sz="2600" b="0" dirty="0" err="1"/>
              <a:t>தொடும்போதோ</a:t>
            </a:r>
            <a:r>
              <a:rPr lang="en-US" sz="2600" b="0" dirty="0"/>
              <a:t> </a:t>
            </a:r>
            <a:r>
              <a:rPr lang="en-US" sz="2600" b="0" dirty="0" err="1"/>
              <a:t>அல்லது</a:t>
            </a:r>
            <a:r>
              <a:rPr lang="en-US" sz="2600" b="0" dirty="0"/>
              <a:t> </a:t>
            </a:r>
            <a:r>
              <a:rPr lang="en-US" sz="2600" b="0" dirty="0" err="1"/>
              <a:t>உணவு</a:t>
            </a:r>
            <a:r>
              <a:rPr lang="en-US" sz="2600" b="0" dirty="0"/>
              <a:t> </a:t>
            </a:r>
            <a:r>
              <a:rPr lang="en-US" sz="2600" b="0" dirty="0" err="1"/>
              <a:t>உண்ணும்</a:t>
            </a:r>
            <a:r>
              <a:rPr lang="en-US" sz="2600" b="0" dirty="0"/>
              <a:t> </a:t>
            </a:r>
            <a:r>
              <a:rPr lang="en-US" sz="2600" b="0" dirty="0" err="1"/>
              <a:t>போதோ</a:t>
            </a:r>
            <a:r>
              <a:rPr lang="en-US" sz="2600" b="0" dirty="0"/>
              <a:t> </a:t>
            </a:r>
            <a:r>
              <a:rPr lang="en-US" sz="2600" b="0" dirty="0" err="1"/>
              <a:t>கிருமிகள்</a:t>
            </a:r>
            <a:r>
              <a:rPr lang="en-US" sz="2600" b="0" dirty="0"/>
              <a:t> </a:t>
            </a:r>
            <a:r>
              <a:rPr lang="en-US" sz="2600" b="0" dirty="0" err="1"/>
              <a:t>உங்கள்</a:t>
            </a:r>
            <a:r>
              <a:rPr lang="en-US" sz="2600" b="0" dirty="0"/>
              <a:t> </a:t>
            </a:r>
            <a:r>
              <a:rPr lang="en-US" sz="2600" b="0" dirty="0" err="1"/>
              <a:t>உடல்</a:t>
            </a:r>
            <a:r>
              <a:rPr lang="en-US" sz="2600" b="0" dirty="0"/>
              <a:t> </a:t>
            </a:r>
            <a:r>
              <a:rPr lang="en-US" sz="2600" b="0" dirty="0" err="1"/>
              <a:t>அமைப்புக்குள்</a:t>
            </a:r>
            <a:r>
              <a:rPr lang="en-US" sz="2600" b="0" dirty="0"/>
              <a:t> </a:t>
            </a:r>
            <a:r>
              <a:rPr lang="en-US" sz="2600" b="0" dirty="0" err="1"/>
              <a:t>நுழைவது</a:t>
            </a:r>
            <a:r>
              <a:rPr lang="en-US" sz="2600" b="0" dirty="0"/>
              <a:t> </a:t>
            </a:r>
            <a:r>
              <a:rPr lang="en-US" sz="2600" b="0" dirty="0" err="1"/>
              <a:t>தடுக்கப்படும்</a:t>
            </a:r>
            <a:r>
              <a:rPr lang="en-US" sz="2600" b="0" dirty="0"/>
              <a:t>. </a:t>
            </a:r>
            <a:endParaRPr lang="en-IN" sz="2600" b="0" dirty="0"/>
          </a:p>
          <a:p>
            <a:pPr algn="l"/>
            <a:r>
              <a:rPr lang="en-US" sz="2600" b="0" dirty="0"/>
              <a:t> </a:t>
            </a:r>
            <a:r>
              <a:rPr lang="en-US" sz="2600" b="0" dirty="0" err="1"/>
              <a:t>அறிக்கை</a:t>
            </a:r>
            <a:r>
              <a:rPr lang="en-US" sz="2600" b="0" dirty="0"/>
              <a:t> : </a:t>
            </a:r>
            <a:r>
              <a:rPr lang="en-US" sz="2600" b="0" dirty="0" err="1"/>
              <a:t>உப்பு</a:t>
            </a:r>
            <a:r>
              <a:rPr lang="en-US" sz="2600" b="0" dirty="0"/>
              <a:t> </a:t>
            </a:r>
            <a:r>
              <a:rPr lang="en-US" sz="2600" b="0" dirty="0" err="1"/>
              <a:t>நீரால்</a:t>
            </a:r>
            <a:r>
              <a:rPr lang="en-US" sz="2600" b="0" dirty="0"/>
              <a:t> </a:t>
            </a:r>
            <a:r>
              <a:rPr lang="en-US" sz="2600" b="0" dirty="0" err="1"/>
              <a:t>மூக்கை</a:t>
            </a:r>
            <a:r>
              <a:rPr lang="en-US" sz="2600" b="0" dirty="0"/>
              <a:t> </a:t>
            </a:r>
            <a:r>
              <a:rPr lang="en-US" sz="2600" b="0" dirty="0" err="1"/>
              <a:t>தொடர்ந்து</a:t>
            </a:r>
            <a:r>
              <a:rPr lang="en-US" sz="2600" b="0" dirty="0"/>
              <a:t> </a:t>
            </a:r>
            <a:r>
              <a:rPr lang="en-US" sz="2600" b="0" dirty="0" err="1"/>
              <a:t>கழுவுவதால்</a:t>
            </a:r>
            <a:r>
              <a:rPr lang="en-US" sz="2600" b="0" dirty="0"/>
              <a:t>, </a:t>
            </a:r>
            <a:r>
              <a:rPr lang="en-US" sz="2600" b="0" dirty="0" err="1"/>
              <a:t>தொற்றுநோய்</a:t>
            </a:r>
            <a:r>
              <a:rPr lang="en-US" sz="2600" b="0" dirty="0"/>
              <a:t> </a:t>
            </a:r>
            <a:r>
              <a:rPr lang="en-US" sz="2600" b="0" dirty="0" err="1"/>
              <a:t>தடுக்கப்படும்</a:t>
            </a:r>
            <a:r>
              <a:rPr lang="en-US" sz="2600" b="0" dirty="0"/>
              <a:t>. </a:t>
            </a:r>
            <a:endParaRPr lang="en-IN" sz="2600" b="0" dirty="0"/>
          </a:p>
          <a:p>
            <a:pPr algn="l"/>
            <a:r>
              <a:rPr lang="en-US" sz="2600" b="0" dirty="0" err="1"/>
              <a:t>உண்மை</a:t>
            </a:r>
            <a:r>
              <a:rPr lang="en-US" sz="2600" b="0" dirty="0"/>
              <a:t> : </a:t>
            </a:r>
            <a:r>
              <a:rPr lang="en-US" sz="2600" b="0" dirty="0" err="1"/>
              <a:t>உப்பு</a:t>
            </a:r>
            <a:r>
              <a:rPr lang="en-US" sz="2600" b="0" dirty="0"/>
              <a:t> </a:t>
            </a:r>
            <a:r>
              <a:rPr lang="en-US" sz="2600" b="0" dirty="0" err="1"/>
              <a:t>நீரால்</a:t>
            </a:r>
            <a:r>
              <a:rPr lang="en-US" sz="2600" b="0" dirty="0"/>
              <a:t> </a:t>
            </a:r>
            <a:r>
              <a:rPr lang="en-US" sz="2600" b="0" dirty="0" err="1"/>
              <a:t>மூக்கை</a:t>
            </a:r>
            <a:r>
              <a:rPr lang="en-US" sz="2600" b="0" dirty="0"/>
              <a:t> </a:t>
            </a:r>
            <a:r>
              <a:rPr lang="en-US" sz="2600" b="0" dirty="0" err="1"/>
              <a:t>தொடர்ந்து</a:t>
            </a:r>
            <a:r>
              <a:rPr lang="en-US" sz="2600" b="0" dirty="0"/>
              <a:t> </a:t>
            </a:r>
            <a:r>
              <a:rPr lang="en-US" sz="2600" b="0" dirty="0" err="1"/>
              <a:t>கழுவுவது</a:t>
            </a:r>
            <a:r>
              <a:rPr lang="en-US" sz="2600" b="0" dirty="0"/>
              <a:t>, </a:t>
            </a:r>
            <a:r>
              <a:rPr lang="en-US" sz="2600" b="0" dirty="0" err="1"/>
              <a:t>சாதாரண</a:t>
            </a:r>
            <a:r>
              <a:rPr lang="en-US" sz="2600" b="0" dirty="0"/>
              <a:t> </a:t>
            </a:r>
            <a:r>
              <a:rPr lang="en-US" sz="2600" b="0" dirty="0" err="1"/>
              <a:t>ஜலதோஷத்தை</a:t>
            </a:r>
            <a:r>
              <a:rPr lang="en-US" sz="2600" b="0" dirty="0"/>
              <a:t> </a:t>
            </a:r>
            <a:r>
              <a:rPr lang="en-US" sz="2600" b="0" dirty="0" err="1"/>
              <a:t>கட்டுப்படுத்துவதில்</a:t>
            </a:r>
            <a:r>
              <a:rPr lang="en-US" sz="2600" b="0" dirty="0"/>
              <a:t> </a:t>
            </a:r>
            <a:r>
              <a:rPr lang="en-US" sz="2600" b="0" dirty="0" err="1"/>
              <a:t>உதவும்</a:t>
            </a:r>
            <a:r>
              <a:rPr lang="en-US" sz="2600" b="0" dirty="0"/>
              <a:t>.  </a:t>
            </a:r>
            <a:r>
              <a:rPr lang="en-US" sz="2600" b="0" dirty="0" err="1"/>
              <a:t>ஆனால்</a:t>
            </a:r>
            <a:r>
              <a:rPr lang="en-US" sz="2600" b="0" dirty="0"/>
              <a:t> </a:t>
            </a:r>
            <a:r>
              <a:rPr lang="en-US" sz="2600" b="0" dirty="0" err="1"/>
              <a:t>நூதன</a:t>
            </a:r>
            <a:r>
              <a:rPr lang="en-US" sz="2600" b="0" dirty="0"/>
              <a:t> </a:t>
            </a:r>
            <a:r>
              <a:rPr lang="en-US" sz="2600" b="0" dirty="0" err="1"/>
              <a:t>கொரோனா</a:t>
            </a:r>
            <a:r>
              <a:rPr lang="en-US" sz="2600" b="0" dirty="0"/>
              <a:t> </a:t>
            </a:r>
            <a:r>
              <a:rPr lang="en-US" sz="2600" b="0" dirty="0" err="1"/>
              <a:t>வைரஸ்</a:t>
            </a:r>
            <a:r>
              <a:rPr lang="en-US" sz="2600" b="0" dirty="0"/>
              <a:t> </a:t>
            </a:r>
            <a:r>
              <a:rPr lang="en-US" sz="2600" b="0" dirty="0" err="1"/>
              <a:t>தொற்றை</a:t>
            </a:r>
            <a:r>
              <a:rPr lang="en-US" sz="2600" b="0" dirty="0"/>
              <a:t> </a:t>
            </a:r>
            <a:r>
              <a:rPr lang="en-US" sz="2600" b="0" dirty="0" err="1"/>
              <a:t>தடுப்பதில்</a:t>
            </a:r>
            <a:r>
              <a:rPr lang="en-US" sz="2600" b="0" dirty="0"/>
              <a:t> </a:t>
            </a:r>
            <a:r>
              <a:rPr lang="en-US" sz="2600" b="0" dirty="0" err="1"/>
              <a:t>அது</a:t>
            </a:r>
            <a:r>
              <a:rPr lang="en-US" sz="2600" b="0" dirty="0"/>
              <a:t> </a:t>
            </a:r>
            <a:r>
              <a:rPr lang="en-US" sz="2600" b="0" dirty="0" err="1"/>
              <a:t>திறமையாக</a:t>
            </a:r>
            <a:r>
              <a:rPr lang="en-US" sz="2600" b="0" dirty="0"/>
              <a:t> </a:t>
            </a:r>
            <a:r>
              <a:rPr lang="en-US" sz="2600" b="0" dirty="0" err="1"/>
              <a:t>செயலாற்றுவதாக</a:t>
            </a:r>
            <a:r>
              <a:rPr lang="en-US" sz="2600" b="0" dirty="0"/>
              <a:t> </a:t>
            </a:r>
            <a:r>
              <a:rPr lang="en-US" sz="2600" b="0" dirty="0" err="1"/>
              <a:t>நிரூபிக்கப்படவில்லை</a:t>
            </a:r>
            <a:r>
              <a:rPr lang="en-US" sz="2600" b="0" dirty="0"/>
              <a:t>.</a:t>
            </a:r>
            <a:r>
              <a:rPr lang="en-IN" sz="2600" b="0" dirty="0"/>
              <a:t> </a:t>
            </a:r>
            <a:endParaRPr sz="2600" b="0" dirty="0">
              <a:solidFill>
                <a:schemeClr val="tx1"/>
              </a:solidFill>
              <a:latin typeface="Arial" panose="020B0604020202020204" pitchFamily="34" charset="0"/>
              <a:cs typeface="Arial" panose="020B0604020202020204" pitchFamily="34" charset="0"/>
            </a:endParaRPr>
          </a:p>
        </p:txBody>
      </p:sp>
      <p:grpSp>
        <p:nvGrpSpPr>
          <p:cNvPr id="16" name="Group">
            <a:extLst>
              <a:ext uri="{FF2B5EF4-FFF2-40B4-BE49-F238E27FC236}">
                <a16:creationId xmlns:a16="http://schemas.microsoft.com/office/drawing/2014/main" id="{9EF769C0-4055-7C4C-99AD-E416E41DDFB9}"/>
              </a:ext>
            </a:extLst>
          </p:cNvPr>
          <p:cNvGrpSpPr/>
          <p:nvPr/>
        </p:nvGrpSpPr>
        <p:grpSpPr>
          <a:xfrm>
            <a:off x="266143" y="12620103"/>
            <a:ext cx="4601210" cy="995767"/>
            <a:chOff x="0" y="0"/>
            <a:chExt cx="4601208" cy="995765"/>
          </a:xfrm>
        </p:grpSpPr>
        <p:pic>
          <p:nvPicPr>
            <p:cNvPr id="17" name="Picture 3" descr="Picture 3">
              <a:extLst>
                <a:ext uri="{FF2B5EF4-FFF2-40B4-BE49-F238E27FC236}">
                  <a16:creationId xmlns:a16="http://schemas.microsoft.com/office/drawing/2014/main" id="{79F4529D-4F50-FC4A-BC23-5741AC9E9AA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8" name="Picture 5" descr="Picture 5">
              <a:extLst>
                <a:ext uri="{FF2B5EF4-FFF2-40B4-BE49-F238E27FC236}">
                  <a16:creationId xmlns:a16="http://schemas.microsoft.com/office/drawing/2014/main" id="{2FE36237-DC94-7641-A22B-3EDEF6D34A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9" name="Line">
              <a:extLst>
                <a:ext uri="{FF2B5EF4-FFF2-40B4-BE49-F238E27FC236}">
                  <a16:creationId xmlns:a16="http://schemas.microsoft.com/office/drawing/2014/main" id="{AA9130AA-2FA2-7F42-856E-38B48C502EE3}"/>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0" name="Line">
              <a:extLst>
                <a:ext uri="{FF2B5EF4-FFF2-40B4-BE49-F238E27FC236}">
                  <a16:creationId xmlns:a16="http://schemas.microsoft.com/office/drawing/2014/main" id="{67749D50-94F4-9E4F-819F-CEE8C1993777}"/>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1" name="ministry-and-health-family-welfare.png" descr="ministry-and-health-family-welfare.png">
              <a:extLst>
                <a:ext uri="{FF2B5EF4-FFF2-40B4-BE49-F238E27FC236}">
                  <a16:creationId xmlns:a16="http://schemas.microsoft.com/office/drawing/2014/main" id="{B9A1283D-AE1C-644D-8D30-71941E26EAF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7">
                                            <p:bg/>
                                          </p:spTgt>
                                        </p:tgtEl>
                                        <p:attrNameLst>
                                          <p:attrName>style.visibility</p:attrName>
                                        </p:attrNameLst>
                                      </p:cBhvr>
                                      <p:to>
                                        <p:strVal val="visible"/>
                                      </p:to>
                                    </p:set>
                                    <p:animEffect transition="in" filter="fade">
                                      <p:cBhvr>
                                        <p:cTn id="15" dur="500"/>
                                        <p:tgtEl>
                                          <p:spTgt spid="99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7">
                                            <p:txEl>
                                              <p:pRg st="0" end="0"/>
                                            </p:txEl>
                                          </p:spTgt>
                                        </p:tgtEl>
                                        <p:attrNameLst>
                                          <p:attrName>style.visibility</p:attrName>
                                        </p:attrNameLst>
                                      </p:cBhvr>
                                      <p:to>
                                        <p:strVal val="visible"/>
                                      </p:to>
                                    </p:set>
                                    <p:animEffect transition="in" filter="fade">
                                      <p:cBhvr>
                                        <p:cTn id="20" dur="500"/>
                                        <p:tgtEl>
                                          <p:spTgt spid="99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7">
                                            <p:txEl>
                                              <p:pRg st="1" end="1"/>
                                            </p:txEl>
                                          </p:spTgt>
                                        </p:tgtEl>
                                        <p:attrNameLst>
                                          <p:attrName>style.visibility</p:attrName>
                                        </p:attrNameLst>
                                      </p:cBhvr>
                                      <p:to>
                                        <p:strVal val="visible"/>
                                      </p:to>
                                    </p:set>
                                    <p:animEffect transition="in" filter="fade">
                                      <p:cBhvr>
                                        <p:cTn id="25" dur="500"/>
                                        <p:tgtEl>
                                          <p:spTgt spid="99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97">
                                            <p:txEl>
                                              <p:pRg st="2" end="2"/>
                                            </p:txEl>
                                          </p:spTgt>
                                        </p:tgtEl>
                                        <p:attrNameLst>
                                          <p:attrName>style.visibility</p:attrName>
                                        </p:attrNameLst>
                                      </p:cBhvr>
                                      <p:to>
                                        <p:strVal val="visible"/>
                                      </p:to>
                                    </p:set>
                                    <p:animEffect transition="in" filter="fade">
                                      <p:cBhvr>
                                        <p:cTn id="30" dur="500"/>
                                        <p:tgtEl>
                                          <p:spTgt spid="99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97">
                                            <p:txEl>
                                              <p:pRg st="3" end="3"/>
                                            </p:txEl>
                                          </p:spTgt>
                                        </p:tgtEl>
                                        <p:attrNameLst>
                                          <p:attrName>style.visibility</p:attrName>
                                        </p:attrNameLst>
                                      </p:cBhvr>
                                      <p:to>
                                        <p:strVal val="visible"/>
                                      </p:to>
                                    </p:set>
                                    <p:animEffect transition="in" filter="fade">
                                      <p:cBhvr>
                                        <p:cTn id="35" dur="500"/>
                                        <p:tgtEl>
                                          <p:spTgt spid="99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97">
                                            <p:txEl>
                                              <p:pRg st="4" end="4"/>
                                            </p:txEl>
                                          </p:spTgt>
                                        </p:tgtEl>
                                        <p:attrNameLst>
                                          <p:attrName>style.visibility</p:attrName>
                                        </p:attrNameLst>
                                      </p:cBhvr>
                                      <p:to>
                                        <p:strVal val="visible"/>
                                      </p:to>
                                    </p:set>
                                    <p:animEffect transition="in" filter="fade">
                                      <p:cBhvr>
                                        <p:cTn id="40" dur="500"/>
                                        <p:tgtEl>
                                          <p:spTgt spid="99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97">
                                            <p:txEl>
                                              <p:pRg st="5" end="5"/>
                                            </p:txEl>
                                          </p:spTgt>
                                        </p:tgtEl>
                                        <p:attrNameLst>
                                          <p:attrName>style.visibility</p:attrName>
                                        </p:attrNameLst>
                                      </p:cBhvr>
                                      <p:to>
                                        <p:strVal val="visible"/>
                                      </p:to>
                                    </p:set>
                                    <p:animEffect transition="in" filter="fade">
                                      <p:cBhvr>
                                        <p:cTn id="45" dur="500"/>
                                        <p:tgtEl>
                                          <p:spTgt spid="99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97">
                                            <p:txEl>
                                              <p:pRg st="6" end="6"/>
                                            </p:txEl>
                                          </p:spTgt>
                                        </p:tgtEl>
                                        <p:attrNameLst>
                                          <p:attrName>style.visibility</p:attrName>
                                        </p:attrNameLst>
                                      </p:cBhvr>
                                      <p:to>
                                        <p:strVal val="visible"/>
                                      </p:to>
                                    </p:set>
                                    <p:animEffect transition="in" filter="fade">
                                      <p:cBhvr>
                                        <p:cTn id="50" dur="500"/>
                                        <p:tgtEl>
                                          <p:spTgt spid="997">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97">
                                            <p:txEl>
                                              <p:pRg st="7" end="7"/>
                                            </p:txEl>
                                          </p:spTgt>
                                        </p:tgtEl>
                                        <p:attrNameLst>
                                          <p:attrName>style.visibility</p:attrName>
                                        </p:attrNameLst>
                                      </p:cBhvr>
                                      <p:to>
                                        <p:strVal val="visible"/>
                                      </p:to>
                                    </p:set>
                                    <p:animEffect transition="in" filter="fade">
                                      <p:cBhvr>
                                        <p:cTn id="55" dur="500"/>
                                        <p:tgtEl>
                                          <p:spTgt spid="997">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97">
                                            <p:txEl>
                                              <p:pRg st="9" end="9"/>
                                            </p:txEl>
                                          </p:spTgt>
                                        </p:tgtEl>
                                        <p:attrNameLst>
                                          <p:attrName>style.visibility</p:attrName>
                                        </p:attrNameLst>
                                      </p:cBhvr>
                                      <p:to>
                                        <p:strVal val="visible"/>
                                      </p:to>
                                    </p:set>
                                    <p:animEffect transition="in" filter="fade">
                                      <p:cBhvr>
                                        <p:cTn id="60" dur="500"/>
                                        <p:tgtEl>
                                          <p:spTgt spid="997">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97">
                                            <p:txEl>
                                              <p:pRg st="10" end="10"/>
                                            </p:txEl>
                                          </p:spTgt>
                                        </p:tgtEl>
                                        <p:attrNameLst>
                                          <p:attrName>style.visibility</p:attrName>
                                        </p:attrNameLst>
                                      </p:cBhvr>
                                      <p:to>
                                        <p:strVal val="visible"/>
                                      </p:to>
                                    </p:set>
                                    <p:animEffect transition="in" filter="fade">
                                      <p:cBhvr>
                                        <p:cTn id="65" dur="500"/>
                                        <p:tgtEl>
                                          <p:spTgt spid="997">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97">
                                            <p:txEl>
                                              <p:pRg st="12" end="12"/>
                                            </p:txEl>
                                          </p:spTgt>
                                        </p:tgtEl>
                                        <p:attrNameLst>
                                          <p:attrName>style.visibility</p:attrName>
                                        </p:attrNameLst>
                                      </p:cBhvr>
                                      <p:to>
                                        <p:strVal val="visible"/>
                                      </p:to>
                                    </p:set>
                                    <p:animEffect transition="in" filter="fade">
                                      <p:cBhvr>
                                        <p:cTn id="70" dur="500"/>
                                        <p:tgtEl>
                                          <p:spTgt spid="997">
                                            <p:txEl>
                                              <p:pRg st="12" end="1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97">
                                            <p:txEl>
                                              <p:pRg st="13" end="13"/>
                                            </p:txEl>
                                          </p:spTgt>
                                        </p:tgtEl>
                                        <p:attrNameLst>
                                          <p:attrName>style.visibility</p:attrName>
                                        </p:attrNameLst>
                                      </p:cBhvr>
                                      <p:to>
                                        <p:strVal val="visible"/>
                                      </p:to>
                                    </p:set>
                                    <p:animEffect transition="in" filter="fade">
                                      <p:cBhvr>
                                        <p:cTn id="75" dur="500"/>
                                        <p:tgtEl>
                                          <p:spTgt spid="997">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97">
                                            <p:txEl>
                                              <p:pRg st="14" end="14"/>
                                            </p:txEl>
                                          </p:spTgt>
                                        </p:tgtEl>
                                        <p:attrNameLst>
                                          <p:attrName>style.visibility</p:attrName>
                                        </p:attrNameLst>
                                      </p:cBhvr>
                                      <p:to>
                                        <p:strVal val="visible"/>
                                      </p:to>
                                    </p:set>
                                    <p:animEffect transition="in" filter="fade">
                                      <p:cBhvr>
                                        <p:cTn id="80" dur="500"/>
                                        <p:tgtEl>
                                          <p:spTgt spid="99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97" grpId="0" uiExpand="1" build="p" bldLvl="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a:extLst>
              <a:ext uri="{FF2B5EF4-FFF2-40B4-BE49-F238E27FC236}">
                <a16:creationId xmlns:a16="http://schemas.microsoft.com/office/drawing/2014/main" id="{2B1B5A04-BC71-454B-A8CD-07D10D1F10C5}"/>
              </a:ext>
            </a:extLst>
          </p:cNvPr>
          <p:cNvSpPr/>
          <p:nvPr/>
        </p:nvSpPr>
        <p:spPr>
          <a:xfrm>
            <a:off x="625102" y="1557964"/>
            <a:ext cx="23209995" cy="1069738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grpSp>
        <p:nvGrpSpPr>
          <p:cNvPr id="1009" name="Group"/>
          <p:cNvGrpSpPr/>
          <p:nvPr/>
        </p:nvGrpSpPr>
        <p:grpSpPr>
          <a:xfrm>
            <a:off x="23097931" y="13055999"/>
            <a:ext cx="2098868" cy="1540535"/>
            <a:chOff x="0" y="2515"/>
            <a:chExt cx="2098867" cy="1540534"/>
          </a:xfrm>
        </p:grpSpPr>
        <p:sp>
          <p:nvSpPr>
            <p:cNvPr id="1007" name="36"/>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8</a:t>
              </a:r>
              <a:endParaRPr b="0" dirty="0">
                <a:latin typeface="Arial" panose="020B0604020202020204" pitchFamily="34" charset="0"/>
                <a:cs typeface="Arial" panose="020B0604020202020204" pitchFamily="34" charset="0"/>
              </a:endParaRPr>
            </a:p>
          </p:txBody>
        </p:sp>
        <p:pic>
          <p:nvPicPr>
            <p:cNvPr id="1008" name="Image" descr="Image"/>
            <p:cNvPicPr>
              <a:picLocks noChangeAspect="1"/>
            </p:cNvPicPr>
            <p:nvPr/>
          </p:nvPicPr>
          <p:blipFill>
            <a:blip r:embed="rId3"/>
            <a:stretch>
              <a:fillRect/>
            </a:stretch>
          </p:blipFill>
          <p:spPr>
            <a:xfrm>
              <a:off x="0" y="2515"/>
              <a:ext cx="554528" cy="541069"/>
            </a:xfrm>
            <a:prstGeom prst="rect">
              <a:avLst/>
            </a:prstGeom>
            <a:ln w="12700" cap="flat">
              <a:noFill/>
              <a:miter lim="400000"/>
            </a:ln>
            <a:effectLst/>
          </p:spPr>
        </p:pic>
      </p:grpSp>
      <p:sp>
        <p:nvSpPr>
          <p:cNvPr id="1010" name="Statement: Coronavirus  can be passed through chicken and meat…"/>
          <p:cNvSpPr txBox="1"/>
          <p:nvPr/>
        </p:nvSpPr>
        <p:spPr>
          <a:xfrm>
            <a:off x="770432" y="2253348"/>
            <a:ext cx="22843136" cy="92743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r>
              <a:rPr lang="en-US" sz="2800" b="0" dirty="0" err="1"/>
              <a:t>அறிக்கை</a:t>
            </a:r>
            <a:r>
              <a:rPr lang="en-US" sz="2800" b="0" dirty="0"/>
              <a:t> : </a:t>
            </a:r>
            <a:r>
              <a:rPr lang="en-US" sz="2800" b="0" dirty="0" err="1"/>
              <a:t>சிக்கன்</a:t>
            </a:r>
            <a:r>
              <a:rPr lang="en-US" sz="2800" b="0" dirty="0"/>
              <a:t> </a:t>
            </a:r>
            <a:r>
              <a:rPr lang="en-US" sz="2800" b="0" dirty="0" err="1"/>
              <a:t>மற்றும்</a:t>
            </a:r>
            <a:r>
              <a:rPr lang="en-US" sz="2800" b="0" dirty="0"/>
              <a:t> </a:t>
            </a:r>
            <a:r>
              <a:rPr lang="en-US" sz="2800" b="0" dirty="0" err="1"/>
              <a:t>இறைச்சி</a:t>
            </a:r>
            <a:r>
              <a:rPr lang="en-US" sz="2800" b="0" dirty="0"/>
              <a:t> </a:t>
            </a:r>
            <a:r>
              <a:rPr lang="en-US" sz="2800" b="0" dirty="0" err="1"/>
              <a:t>மூலம்</a:t>
            </a:r>
            <a:r>
              <a:rPr lang="en-US" sz="2800" b="0" dirty="0"/>
              <a:t> </a:t>
            </a:r>
            <a:r>
              <a:rPr lang="en-US" sz="2800" b="0" dirty="0" err="1"/>
              <a:t>கொரோனாவைரஸ்</a:t>
            </a:r>
            <a:r>
              <a:rPr lang="en-US" sz="2800" b="0" dirty="0"/>
              <a:t> </a:t>
            </a:r>
            <a:r>
              <a:rPr lang="en-US" sz="2800" b="0" dirty="0" err="1"/>
              <a:t>பரவுகிறது</a:t>
            </a:r>
            <a:r>
              <a:rPr lang="en-US" sz="2800" b="0" dirty="0"/>
              <a:t> </a:t>
            </a:r>
            <a:endParaRPr lang="en-IN" sz="2800" b="0" dirty="0"/>
          </a:p>
          <a:p>
            <a:pPr algn="l"/>
            <a:r>
              <a:rPr lang="en-US" sz="2800" b="0" dirty="0" err="1"/>
              <a:t>உண்மை</a:t>
            </a:r>
            <a:r>
              <a:rPr lang="en-US" sz="2800" b="0" dirty="0"/>
              <a:t> : </a:t>
            </a:r>
            <a:r>
              <a:rPr lang="en-US" sz="2800" b="0" dirty="0" err="1"/>
              <a:t>இல்லை</a:t>
            </a:r>
            <a:r>
              <a:rPr lang="en-US" sz="2800" b="0" dirty="0"/>
              <a:t>! </a:t>
            </a:r>
            <a:r>
              <a:rPr lang="en-US" sz="2800" b="0" dirty="0" err="1"/>
              <a:t>இறைச்சி</a:t>
            </a:r>
            <a:r>
              <a:rPr lang="en-US" sz="2800" b="0" dirty="0"/>
              <a:t> </a:t>
            </a:r>
            <a:r>
              <a:rPr lang="en-US" sz="2800" b="0" dirty="0" err="1"/>
              <a:t>மற்றும்</a:t>
            </a:r>
            <a:r>
              <a:rPr lang="en-US" sz="2800" b="0" dirty="0"/>
              <a:t> </a:t>
            </a:r>
            <a:r>
              <a:rPr lang="en-US" sz="2800" b="0" dirty="0" err="1"/>
              <a:t>கோழி</a:t>
            </a:r>
            <a:r>
              <a:rPr lang="en-US" sz="2800" b="0" dirty="0"/>
              <a:t> </a:t>
            </a:r>
            <a:r>
              <a:rPr lang="en-US" sz="2800" b="0" dirty="0" err="1"/>
              <a:t>பொருட்கள்</a:t>
            </a:r>
            <a:r>
              <a:rPr lang="en-US" sz="2800" b="0" dirty="0"/>
              <a:t> </a:t>
            </a:r>
            <a:r>
              <a:rPr lang="en-US" sz="2800" b="0" dirty="0" err="1"/>
              <a:t>மூலம்</a:t>
            </a:r>
            <a:r>
              <a:rPr lang="en-US" sz="2800" b="0" dirty="0"/>
              <a:t> </a:t>
            </a:r>
            <a:r>
              <a:rPr lang="en-US" sz="2800" b="0" dirty="0" err="1"/>
              <a:t>கொரோனாவைரஸ்</a:t>
            </a:r>
            <a:r>
              <a:rPr lang="en-US" sz="2800" b="0" dirty="0"/>
              <a:t> </a:t>
            </a:r>
            <a:r>
              <a:rPr lang="en-US" sz="2800" b="0" dirty="0" err="1"/>
              <a:t>பரவுவதற்கான</a:t>
            </a:r>
            <a:r>
              <a:rPr lang="en-US" sz="2800" b="0" dirty="0"/>
              <a:t> </a:t>
            </a:r>
            <a:r>
              <a:rPr lang="en-US" sz="2800" b="0" dirty="0" err="1"/>
              <a:t>எந்த</a:t>
            </a:r>
            <a:r>
              <a:rPr lang="en-US" sz="2800" b="0" dirty="0"/>
              <a:t> </a:t>
            </a:r>
            <a:r>
              <a:rPr lang="en-US" sz="2800" b="0" dirty="0" err="1"/>
              <a:t>சான்றும்</a:t>
            </a:r>
            <a:r>
              <a:rPr lang="en-US" sz="2800" b="0" dirty="0"/>
              <a:t> </a:t>
            </a:r>
            <a:r>
              <a:rPr lang="en-US" sz="2800" b="0" dirty="0" err="1"/>
              <a:t>இல்லை</a:t>
            </a:r>
            <a:r>
              <a:rPr lang="en-US" sz="2800" b="0" dirty="0"/>
              <a:t>. </a:t>
            </a:r>
            <a:r>
              <a:rPr lang="en-US" sz="2800" b="0" dirty="0" err="1"/>
              <a:t>எனினும்</a:t>
            </a:r>
            <a:r>
              <a:rPr lang="en-US" sz="2800" b="0" dirty="0"/>
              <a:t>, </a:t>
            </a:r>
            <a:r>
              <a:rPr lang="en-US" sz="2800" b="0" dirty="0" err="1"/>
              <a:t>சரியாக</a:t>
            </a:r>
            <a:r>
              <a:rPr lang="en-US" sz="2800" b="0" dirty="0"/>
              <a:t> </a:t>
            </a:r>
            <a:r>
              <a:rPr lang="en-US" sz="2800" b="0" dirty="0" err="1"/>
              <a:t>சமைக்கப்பட்ட</a:t>
            </a:r>
            <a:r>
              <a:rPr lang="en-US" sz="2800" b="0" dirty="0"/>
              <a:t> </a:t>
            </a:r>
            <a:r>
              <a:rPr lang="en-US" sz="2800" b="0" dirty="0" err="1"/>
              <a:t>இறைச்சி</a:t>
            </a:r>
            <a:r>
              <a:rPr lang="en-US" sz="2800" b="0" dirty="0"/>
              <a:t> </a:t>
            </a:r>
            <a:r>
              <a:rPr lang="en-US" sz="2800" b="0" dirty="0" err="1"/>
              <a:t>மற்றும்</a:t>
            </a:r>
            <a:r>
              <a:rPr lang="en-US" sz="2800" b="0" dirty="0"/>
              <a:t> </a:t>
            </a:r>
            <a:r>
              <a:rPr lang="en-US" sz="2800" b="0" dirty="0" err="1"/>
              <a:t>சிக்கனை</a:t>
            </a:r>
            <a:r>
              <a:rPr lang="en-US" sz="2800" b="0" dirty="0"/>
              <a:t> </a:t>
            </a:r>
            <a:r>
              <a:rPr lang="en-US" sz="2800" b="0" dirty="0" err="1"/>
              <a:t>சாப்பிடுவது</a:t>
            </a:r>
            <a:r>
              <a:rPr lang="en-US" sz="2800" b="0" dirty="0"/>
              <a:t> </a:t>
            </a:r>
            <a:r>
              <a:rPr lang="en-US" sz="2800" b="0" dirty="0" err="1"/>
              <a:t>அறிவுறுத்தப்படுகிறது</a:t>
            </a:r>
            <a:r>
              <a:rPr lang="en-US" sz="2800" b="0" dirty="0"/>
              <a:t>. </a:t>
            </a:r>
            <a:endParaRPr lang="en-IN" sz="2800" b="0" dirty="0"/>
          </a:p>
          <a:p>
            <a:pPr algn="l"/>
            <a:r>
              <a:rPr lang="en-US" sz="2800" b="0" dirty="0"/>
              <a:t> </a:t>
            </a:r>
            <a:endParaRPr lang="en-IN" sz="2800" b="0" dirty="0"/>
          </a:p>
          <a:p>
            <a:pPr algn="l"/>
            <a:r>
              <a:rPr lang="en-US" sz="2800" b="0" dirty="0" err="1"/>
              <a:t>அறிக்கை</a:t>
            </a:r>
            <a:r>
              <a:rPr lang="en-US" sz="2800" b="0" dirty="0"/>
              <a:t> : </a:t>
            </a:r>
            <a:r>
              <a:rPr lang="en-US" sz="2800" b="0" dirty="0" err="1"/>
              <a:t>கொரோனாவைரஸ்</a:t>
            </a:r>
            <a:r>
              <a:rPr lang="en-US" sz="2800" b="0" dirty="0"/>
              <a:t> </a:t>
            </a:r>
            <a:r>
              <a:rPr lang="en-US" sz="2800" b="0" dirty="0" err="1"/>
              <a:t>பாதித்த</a:t>
            </a:r>
            <a:r>
              <a:rPr lang="en-US" sz="2800" b="0" dirty="0"/>
              <a:t> </a:t>
            </a:r>
            <a:r>
              <a:rPr lang="en-US" sz="2800" b="0" dirty="0" err="1"/>
              <a:t>ஒருவர்</a:t>
            </a:r>
            <a:r>
              <a:rPr lang="en-US" sz="2800" b="0" dirty="0"/>
              <a:t> </a:t>
            </a:r>
            <a:r>
              <a:rPr lang="en-US" sz="2800" b="0" dirty="0" err="1"/>
              <a:t>முழுவதுமாக</a:t>
            </a:r>
            <a:r>
              <a:rPr lang="en-US" sz="2800" b="0" dirty="0"/>
              <a:t> </a:t>
            </a:r>
            <a:r>
              <a:rPr lang="en-US" sz="2800" b="0" dirty="0" err="1"/>
              <a:t>குணமடைய</a:t>
            </a:r>
            <a:r>
              <a:rPr lang="en-US" sz="2800" b="0" dirty="0"/>
              <a:t> </a:t>
            </a:r>
            <a:r>
              <a:rPr lang="en-US" sz="2800" b="0" dirty="0" err="1"/>
              <a:t>முடியும்</a:t>
            </a:r>
            <a:r>
              <a:rPr lang="en-US" sz="2800" b="0" dirty="0"/>
              <a:t> </a:t>
            </a:r>
            <a:r>
              <a:rPr lang="en-US" sz="2800" b="0" dirty="0" err="1"/>
              <a:t>மற்றும்</a:t>
            </a:r>
            <a:r>
              <a:rPr lang="en-US" sz="2800" b="0" dirty="0"/>
              <a:t> </a:t>
            </a:r>
            <a:r>
              <a:rPr lang="en-US" sz="2800" b="0" dirty="0" err="1"/>
              <a:t>அதற்கு</a:t>
            </a:r>
            <a:r>
              <a:rPr lang="en-US" sz="2800" b="0" dirty="0"/>
              <a:t> </a:t>
            </a:r>
            <a:r>
              <a:rPr lang="en-US" sz="2800" b="0" dirty="0" err="1"/>
              <a:t>மேலும்</a:t>
            </a:r>
            <a:r>
              <a:rPr lang="en-US" sz="2800" b="0" dirty="0"/>
              <a:t> </a:t>
            </a:r>
            <a:r>
              <a:rPr lang="en-US" sz="2800" b="0" dirty="0" err="1"/>
              <a:t>வைரஸ்</a:t>
            </a:r>
            <a:r>
              <a:rPr lang="en-US" sz="2800" b="0" dirty="0"/>
              <a:t> </a:t>
            </a:r>
            <a:r>
              <a:rPr lang="en-US" sz="2800" b="0" dirty="0" err="1"/>
              <a:t>இருக்காது</a:t>
            </a:r>
            <a:r>
              <a:rPr lang="en-US" sz="2800" b="0" dirty="0"/>
              <a:t>.  </a:t>
            </a:r>
            <a:endParaRPr lang="en-IN" sz="2800" b="0" dirty="0"/>
          </a:p>
          <a:p>
            <a:pPr algn="l"/>
            <a:r>
              <a:rPr lang="en-US" sz="2800" b="0" dirty="0" err="1"/>
              <a:t>உண்மை</a:t>
            </a:r>
            <a:r>
              <a:rPr lang="en-US" sz="2800" b="0" dirty="0"/>
              <a:t> : </a:t>
            </a:r>
            <a:r>
              <a:rPr lang="en-US" sz="2800" b="0" dirty="0" err="1"/>
              <a:t>விசேஷ</a:t>
            </a:r>
            <a:r>
              <a:rPr lang="en-US" sz="2800" b="0" dirty="0"/>
              <a:t> </a:t>
            </a:r>
            <a:r>
              <a:rPr lang="en-US" sz="2800" b="0" dirty="0" err="1"/>
              <a:t>சிகிச்சைக்கு</a:t>
            </a:r>
            <a:r>
              <a:rPr lang="en-US" sz="2800" b="0" dirty="0"/>
              <a:t> </a:t>
            </a:r>
            <a:r>
              <a:rPr lang="en-US" sz="2800" b="0" dirty="0" err="1"/>
              <a:t>அவசியமின்றி</a:t>
            </a:r>
            <a:r>
              <a:rPr lang="en-US" sz="2800" b="0" dirty="0"/>
              <a:t>, 88% </a:t>
            </a:r>
            <a:r>
              <a:rPr lang="en-US" sz="2800" b="0" dirty="0" err="1"/>
              <a:t>மக்கள்</a:t>
            </a:r>
            <a:r>
              <a:rPr lang="en-US" sz="2800" b="0" dirty="0"/>
              <a:t> </a:t>
            </a:r>
            <a:r>
              <a:rPr lang="en-US" sz="2800" b="0" dirty="0" err="1"/>
              <a:t>இந்த</a:t>
            </a:r>
            <a:r>
              <a:rPr lang="en-US" sz="2800" b="0" dirty="0"/>
              <a:t> </a:t>
            </a:r>
            <a:r>
              <a:rPr lang="en-US" sz="2800" b="0" dirty="0" err="1"/>
              <a:t>நோயிலிருந்து</a:t>
            </a:r>
            <a:r>
              <a:rPr lang="en-US" sz="2800" b="0" dirty="0"/>
              <a:t> </a:t>
            </a:r>
            <a:r>
              <a:rPr lang="en-US" sz="2800" b="0" dirty="0" err="1"/>
              <a:t>குணமாகியுள்ளனர்</a:t>
            </a:r>
            <a:r>
              <a:rPr lang="en-US" sz="2800" b="0" dirty="0"/>
              <a:t>. </a:t>
            </a:r>
            <a:r>
              <a:rPr lang="en-US" sz="2800" b="0" dirty="0" err="1"/>
              <a:t>ஆனால்</a:t>
            </a:r>
            <a:r>
              <a:rPr lang="en-US" sz="2800" b="0" dirty="0"/>
              <a:t> </a:t>
            </a:r>
            <a:r>
              <a:rPr lang="en-US" sz="2800" b="0" dirty="0" err="1"/>
              <a:t>வைரஸ்</a:t>
            </a:r>
            <a:r>
              <a:rPr lang="en-US" sz="2800" b="0" dirty="0"/>
              <a:t> </a:t>
            </a:r>
            <a:r>
              <a:rPr lang="en-US" sz="2800" b="0" dirty="0" err="1"/>
              <a:t>சிகிச்சை</a:t>
            </a:r>
            <a:r>
              <a:rPr lang="en-US" sz="2800" b="0" dirty="0"/>
              <a:t> </a:t>
            </a:r>
            <a:r>
              <a:rPr lang="en-US" sz="2800" b="0" dirty="0" err="1"/>
              <a:t>மீதான</a:t>
            </a:r>
            <a:r>
              <a:rPr lang="en-US" sz="2800" b="0" dirty="0"/>
              <a:t> </a:t>
            </a:r>
            <a:r>
              <a:rPr lang="en-US" sz="2800" b="0" dirty="0" err="1"/>
              <a:t>தகவல்</a:t>
            </a:r>
            <a:r>
              <a:rPr lang="en-US" sz="2800" b="0" dirty="0"/>
              <a:t> </a:t>
            </a:r>
            <a:r>
              <a:rPr lang="en-US" sz="2800" b="0" dirty="0" err="1"/>
              <a:t>இன்னும்</a:t>
            </a:r>
            <a:r>
              <a:rPr lang="en-US" sz="2800" b="0" dirty="0"/>
              <a:t> </a:t>
            </a:r>
            <a:r>
              <a:rPr lang="en-US" sz="2800" b="0" dirty="0" err="1"/>
              <a:t>ஆராயப்பட்டு</a:t>
            </a:r>
            <a:r>
              <a:rPr lang="en-US" sz="2800" b="0" dirty="0"/>
              <a:t> </a:t>
            </a:r>
            <a:r>
              <a:rPr lang="en-US" sz="2800" b="0" dirty="0" err="1"/>
              <a:t>வருகிறது</a:t>
            </a:r>
            <a:r>
              <a:rPr lang="en-US" sz="2800" b="0" dirty="0"/>
              <a:t>.  </a:t>
            </a:r>
            <a:endParaRPr lang="en-IN" sz="2800" b="0" dirty="0"/>
          </a:p>
          <a:p>
            <a:pPr algn="l"/>
            <a:r>
              <a:rPr lang="en-US" sz="2800" b="0" dirty="0"/>
              <a:t> </a:t>
            </a:r>
            <a:endParaRPr lang="en-IN" sz="2800" b="0" dirty="0"/>
          </a:p>
          <a:p>
            <a:pPr algn="l"/>
            <a:r>
              <a:rPr lang="en-US" sz="2800" b="0" dirty="0" err="1"/>
              <a:t>அறிக்கை</a:t>
            </a:r>
            <a:r>
              <a:rPr lang="en-US" sz="2800" b="0" dirty="0"/>
              <a:t> : </a:t>
            </a:r>
            <a:r>
              <a:rPr lang="en-US" sz="2800" b="0" dirty="0" err="1"/>
              <a:t>சமைக்காத</a:t>
            </a:r>
            <a:r>
              <a:rPr lang="en-US" sz="2800" b="0" dirty="0"/>
              <a:t> </a:t>
            </a:r>
            <a:r>
              <a:rPr lang="en-US" sz="2800" b="0" dirty="0" err="1"/>
              <a:t>பூண்டு</a:t>
            </a:r>
            <a:r>
              <a:rPr lang="en-US" sz="2800" b="0" dirty="0"/>
              <a:t>, </a:t>
            </a:r>
            <a:r>
              <a:rPr lang="en-US" sz="2800" b="0" dirty="0" err="1"/>
              <a:t>எள்</a:t>
            </a:r>
            <a:r>
              <a:rPr lang="en-US" sz="2800" b="0" dirty="0"/>
              <a:t> </a:t>
            </a:r>
            <a:r>
              <a:rPr lang="en-US" sz="2800" b="0" dirty="0" err="1"/>
              <a:t>போன்றவற்றை</a:t>
            </a:r>
            <a:r>
              <a:rPr lang="en-US" sz="2800" b="0" dirty="0"/>
              <a:t> </a:t>
            </a:r>
            <a:r>
              <a:rPr lang="en-US" sz="2800" b="0" dirty="0" err="1"/>
              <a:t>உண்பது</a:t>
            </a:r>
            <a:r>
              <a:rPr lang="en-US" sz="2800" b="0" dirty="0"/>
              <a:t>, </a:t>
            </a:r>
            <a:r>
              <a:rPr lang="en-US" sz="2800" b="0" dirty="0" err="1"/>
              <a:t>வைரஸுக்கு</a:t>
            </a:r>
            <a:r>
              <a:rPr lang="en-US" sz="2800" b="0" dirty="0"/>
              <a:t> </a:t>
            </a:r>
            <a:r>
              <a:rPr lang="en-US" sz="2800" b="0" dirty="0" err="1"/>
              <a:t>எதிராக</a:t>
            </a:r>
            <a:r>
              <a:rPr lang="en-US" sz="2800" b="0" dirty="0"/>
              <a:t> </a:t>
            </a:r>
            <a:r>
              <a:rPr lang="en-US" sz="2800" b="0" dirty="0" err="1"/>
              <a:t>உங்களை</a:t>
            </a:r>
            <a:r>
              <a:rPr lang="en-US" sz="2800" b="0" dirty="0"/>
              <a:t> </a:t>
            </a:r>
            <a:r>
              <a:rPr lang="en-US" sz="2800" b="0" dirty="0" err="1"/>
              <a:t>பாதுகாக்கும்</a:t>
            </a:r>
            <a:r>
              <a:rPr lang="en-US" sz="2800" b="0" dirty="0"/>
              <a:t>. </a:t>
            </a:r>
            <a:endParaRPr lang="en-IN" sz="2800" b="0" dirty="0"/>
          </a:p>
          <a:p>
            <a:pPr algn="l"/>
            <a:r>
              <a:rPr lang="en-US" sz="2800" b="0" dirty="0" err="1"/>
              <a:t>உண்மை</a:t>
            </a:r>
            <a:r>
              <a:rPr lang="en-US" sz="2800" b="0" dirty="0"/>
              <a:t> : </a:t>
            </a:r>
            <a:r>
              <a:rPr lang="en-US" sz="2800" b="0" dirty="0" err="1"/>
              <a:t>ஏராளமான</a:t>
            </a:r>
            <a:r>
              <a:rPr lang="en-US" sz="2800" b="0" dirty="0"/>
              <a:t> </a:t>
            </a:r>
            <a:r>
              <a:rPr lang="en-US" sz="2800" b="0" dirty="0" err="1"/>
              <a:t>பிற</a:t>
            </a:r>
            <a:r>
              <a:rPr lang="en-US" sz="2800" b="0" dirty="0"/>
              <a:t> </a:t>
            </a:r>
            <a:r>
              <a:rPr lang="en-US" sz="2800" b="0" dirty="0" err="1"/>
              <a:t>ஆதாயங்களை</a:t>
            </a:r>
            <a:r>
              <a:rPr lang="en-US" sz="2800" b="0" dirty="0"/>
              <a:t> </a:t>
            </a:r>
            <a:r>
              <a:rPr lang="en-US" sz="2800" b="0" dirty="0" err="1"/>
              <a:t>பூண்டு</a:t>
            </a:r>
            <a:r>
              <a:rPr lang="en-US" sz="2800" b="0" dirty="0"/>
              <a:t> </a:t>
            </a:r>
            <a:r>
              <a:rPr lang="en-US" sz="2800" b="0" dirty="0" err="1"/>
              <a:t>கொண்டுள்ளது</a:t>
            </a:r>
            <a:r>
              <a:rPr lang="en-US" sz="2800" b="0" dirty="0"/>
              <a:t>. </a:t>
            </a:r>
            <a:r>
              <a:rPr lang="en-US" sz="2800" b="0" dirty="0" err="1"/>
              <a:t>ஆனால்</a:t>
            </a:r>
            <a:r>
              <a:rPr lang="en-US" sz="2800" b="0" dirty="0"/>
              <a:t>, </a:t>
            </a:r>
            <a:r>
              <a:rPr lang="en-US" sz="2800" b="0" dirty="0" err="1"/>
              <a:t>கொரோனாவைரஸுக்கு</a:t>
            </a:r>
            <a:r>
              <a:rPr lang="en-US" sz="2800" b="0" dirty="0"/>
              <a:t> </a:t>
            </a:r>
            <a:r>
              <a:rPr lang="en-US" sz="2800" b="0" dirty="0" err="1"/>
              <a:t>எதிராக</a:t>
            </a:r>
            <a:r>
              <a:rPr lang="en-US" sz="2800" b="0" dirty="0"/>
              <a:t> </a:t>
            </a:r>
            <a:r>
              <a:rPr lang="en-US" sz="2800" b="0" dirty="0" err="1"/>
              <a:t>அது</a:t>
            </a:r>
            <a:r>
              <a:rPr lang="en-US" sz="2800" b="0" dirty="0"/>
              <a:t> </a:t>
            </a:r>
            <a:r>
              <a:rPr lang="en-US" sz="2800" b="0" dirty="0" err="1"/>
              <a:t>உங்களை</a:t>
            </a:r>
            <a:r>
              <a:rPr lang="en-US" sz="2800" b="0" dirty="0"/>
              <a:t> </a:t>
            </a:r>
            <a:r>
              <a:rPr lang="en-US" sz="2800" b="0" dirty="0" err="1"/>
              <a:t>பாதுகாக்காது</a:t>
            </a:r>
            <a:r>
              <a:rPr lang="en-US" sz="2800" b="0" dirty="0"/>
              <a:t>. </a:t>
            </a:r>
            <a:endParaRPr lang="en-IN" sz="2800" b="0" dirty="0"/>
          </a:p>
          <a:p>
            <a:pPr algn="l"/>
            <a:r>
              <a:rPr lang="en-US" sz="2800" b="0" dirty="0"/>
              <a:t> </a:t>
            </a:r>
            <a:endParaRPr lang="en-IN" sz="2800" b="0" dirty="0"/>
          </a:p>
          <a:p>
            <a:pPr algn="l"/>
            <a:r>
              <a:rPr lang="en-US" sz="2800" b="0" dirty="0" err="1"/>
              <a:t>அறிக்கை</a:t>
            </a:r>
            <a:r>
              <a:rPr lang="en-US" sz="2800" b="0" dirty="0"/>
              <a:t> : </a:t>
            </a:r>
            <a:r>
              <a:rPr lang="en-US" sz="2800" b="0" dirty="0" err="1"/>
              <a:t>உடலிலிருந்து</a:t>
            </a:r>
            <a:r>
              <a:rPr lang="en-US" sz="2800" b="0" dirty="0"/>
              <a:t> </a:t>
            </a:r>
            <a:r>
              <a:rPr lang="en-US" sz="2800" b="0" dirty="0" err="1"/>
              <a:t>வெளியே</a:t>
            </a:r>
            <a:r>
              <a:rPr lang="en-US" sz="2800" b="0" dirty="0"/>
              <a:t> </a:t>
            </a:r>
            <a:r>
              <a:rPr lang="en-US" sz="2800" b="0" dirty="0" err="1"/>
              <a:t>வந்து</a:t>
            </a:r>
            <a:r>
              <a:rPr lang="en-US" sz="2800" b="0" dirty="0"/>
              <a:t> </a:t>
            </a:r>
            <a:r>
              <a:rPr lang="en-US" sz="2800" b="0" dirty="0" err="1"/>
              <a:t>விட்டால்</a:t>
            </a:r>
            <a:r>
              <a:rPr lang="en-US" sz="2800" b="0" dirty="0"/>
              <a:t>, </a:t>
            </a:r>
            <a:r>
              <a:rPr lang="en-US" sz="2800" b="0" dirty="0" err="1"/>
              <a:t>வைரஸ்</a:t>
            </a:r>
            <a:r>
              <a:rPr lang="en-US" sz="2800" b="0" dirty="0"/>
              <a:t> </a:t>
            </a:r>
            <a:r>
              <a:rPr lang="en-US" sz="2800" b="0" dirty="0" err="1"/>
              <a:t>எளிதாக</a:t>
            </a:r>
            <a:r>
              <a:rPr lang="en-US" sz="2800" b="0" dirty="0"/>
              <a:t> </a:t>
            </a:r>
            <a:r>
              <a:rPr lang="en-US" sz="2800" b="0" dirty="0" err="1"/>
              <a:t>இறந்து</a:t>
            </a:r>
            <a:r>
              <a:rPr lang="en-US" sz="2800" b="0" dirty="0"/>
              <a:t> </a:t>
            </a:r>
            <a:r>
              <a:rPr lang="en-US" sz="2800" b="0" dirty="0" err="1"/>
              <a:t>விடும்</a:t>
            </a:r>
            <a:r>
              <a:rPr lang="en-US" sz="2800" b="0" dirty="0"/>
              <a:t>. </a:t>
            </a:r>
            <a:endParaRPr lang="en-IN" sz="2800" b="0" dirty="0"/>
          </a:p>
          <a:p>
            <a:pPr algn="l"/>
            <a:r>
              <a:rPr lang="en-US" sz="2800" b="0" dirty="0" err="1"/>
              <a:t>உண்மை</a:t>
            </a:r>
            <a:r>
              <a:rPr lang="en-US" sz="2800" b="0" dirty="0"/>
              <a:t> : </a:t>
            </a:r>
            <a:r>
              <a:rPr lang="en-US" sz="2800" b="0" dirty="0" err="1"/>
              <a:t>இந்த</a:t>
            </a:r>
            <a:r>
              <a:rPr lang="en-US" sz="2800" b="0" dirty="0"/>
              <a:t> </a:t>
            </a:r>
            <a:r>
              <a:rPr lang="en-US" sz="2800" b="0" dirty="0" err="1"/>
              <a:t>குறிப்பிட்ட</a:t>
            </a:r>
            <a:r>
              <a:rPr lang="en-US" sz="2800" b="0" dirty="0"/>
              <a:t> </a:t>
            </a:r>
            <a:r>
              <a:rPr lang="en-US" sz="2800" b="0" dirty="0" err="1"/>
              <a:t>வைரஸ்</a:t>
            </a:r>
            <a:r>
              <a:rPr lang="en-US" sz="2800" b="0" dirty="0"/>
              <a:t> </a:t>
            </a:r>
            <a:r>
              <a:rPr lang="en-US" sz="2800" b="0" dirty="0" err="1"/>
              <a:t>பற்றி</a:t>
            </a:r>
            <a:r>
              <a:rPr lang="en-US" sz="2800" b="0" dirty="0"/>
              <a:t> </a:t>
            </a:r>
            <a:r>
              <a:rPr lang="en-US" sz="2800" b="0" dirty="0" err="1"/>
              <a:t>இப்பொழுது</a:t>
            </a:r>
            <a:r>
              <a:rPr lang="en-US" sz="2800" b="0" dirty="0"/>
              <a:t> </a:t>
            </a:r>
            <a:r>
              <a:rPr lang="en-US" sz="2800" b="0" dirty="0" err="1"/>
              <a:t>வரை</a:t>
            </a:r>
            <a:r>
              <a:rPr lang="en-US" sz="2800" b="0" dirty="0"/>
              <a:t> </a:t>
            </a:r>
            <a:r>
              <a:rPr lang="en-US" sz="2800" b="0" dirty="0" err="1"/>
              <a:t>நமக்கு</a:t>
            </a:r>
            <a:r>
              <a:rPr lang="en-US" sz="2800" b="0" dirty="0"/>
              <a:t> </a:t>
            </a:r>
            <a:r>
              <a:rPr lang="en-US" sz="2800" b="0" dirty="0" err="1"/>
              <a:t>எதுவும்</a:t>
            </a:r>
            <a:r>
              <a:rPr lang="en-US" sz="2800" b="0" dirty="0"/>
              <a:t> </a:t>
            </a:r>
            <a:r>
              <a:rPr lang="en-US" sz="2800" b="0" dirty="0" err="1"/>
              <a:t>தெரியாது</a:t>
            </a:r>
            <a:r>
              <a:rPr lang="en-US" sz="2800" b="0" dirty="0"/>
              <a:t>.  </a:t>
            </a:r>
            <a:r>
              <a:rPr lang="en-US" sz="2800" b="0" dirty="0" err="1"/>
              <a:t>ஆனால்</a:t>
            </a:r>
            <a:r>
              <a:rPr lang="en-US" sz="2800" b="0" dirty="0"/>
              <a:t> </a:t>
            </a:r>
            <a:r>
              <a:rPr lang="en-US" sz="2800" b="0" dirty="0" err="1"/>
              <a:t>மேற்பரப்புக்களின்</a:t>
            </a:r>
            <a:r>
              <a:rPr lang="en-US" sz="2800" b="0" dirty="0"/>
              <a:t> </a:t>
            </a:r>
            <a:r>
              <a:rPr lang="en-US" sz="2800" b="0" dirty="0" err="1"/>
              <a:t>வகைகளை</a:t>
            </a:r>
            <a:r>
              <a:rPr lang="en-US" sz="2800" b="0" dirty="0"/>
              <a:t> </a:t>
            </a:r>
            <a:r>
              <a:rPr lang="en-US" sz="2800" b="0" dirty="0" err="1"/>
              <a:t>பொறுத்து</a:t>
            </a:r>
            <a:r>
              <a:rPr lang="en-US" sz="2800" b="0" dirty="0"/>
              <a:t>, </a:t>
            </a:r>
            <a:r>
              <a:rPr lang="en-US" sz="2800" b="0" dirty="0" err="1"/>
              <a:t>காலை</a:t>
            </a:r>
            <a:r>
              <a:rPr lang="en-US" sz="2800" b="0" dirty="0"/>
              <a:t> 8 </a:t>
            </a:r>
            <a:r>
              <a:rPr lang="en-US" sz="2800" b="0" dirty="0" err="1"/>
              <a:t>மணியிலிருந்து</a:t>
            </a:r>
            <a:r>
              <a:rPr lang="en-US" sz="2800" b="0" dirty="0"/>
              <a:t> 24 </a:t>
            </a:r>
            <a:r>
              <a:rPr lang="en-US" sz="2800" b="0" dirty="0" err="1"/>
              <a:t>மணி</a:t>
            </a:r>
            <a:r>
              <a:rPr lang="en-US" sz="2800" b="0" dirty="0"/>
              <a:t> </a:t>
            </a:r>
            <a:r>
              <a:rPr lang="en-US" sz="2800" b="0" dirty="0" err="1"/>
              <a:t>நேரம்</a:t>
            </a:r>
            <a:r>
              <a:rPr lang="en-US" sz="2800" b="0" dirty="0"/>
              <a:t> </a:t>
            </a:r>
            <a:r>
              <a:rPr lang="en-US" sz="2800" b="0" dirty="0" err="1"/>
              <a:t>வரை</a:t>
            </a:r>
            <a:r>
              <a:rPr lang="en-US" sz="2800" b="0" dirty="0"/>
              <a:t> </a:t>
            </a:r>
            <a:r>
              <a:rPr lang="en-US" sz="2800" b="0" dirty="0" err="1"/>
              <a:t>இதே</a:t>
            </a:r>
            <a:r>
              <a:rPr lang="en-US" sz="2800" b="0" dirty="0"/>
              <a:t> </a:t>
            </a:r>
            <a:r>
              <a:rPr lang="en-US" sz="2800" b="0" dirty="0" err="1"/>
              <a:t>போன்ற</a:t>
            </a:r>
            <a:r>
              <a:rPr lang="en-US" sz="2800" b="0" dirty="0"/>
              <a:t> </a:t>
            </a:r>
            <a:r>
              <a:rPr lang="en-US" sz="2800" b="0" dirty="0" err="1"/>
              <a:t>வைரஸ்கள்</a:t>
            </a:r>
            <a:r>
              <a:rPr lang="en-US" sz="2800" b="0" dirty="0"/>
              <a:t>  (SARS, MERS)  </a:t>
            </a:r>
            <a:r>
              <a:rPr lang="en-US" sz="2800" b="0" dirty="0" err="1"/>
              <a:t>உயிர்</a:t>
            </a:r>
            <a:r>
              <a:rPr lang="en-US" sz="2800" b="0" dirty="0"/>
              <a:t> </a:t>
            </a:r>
            <a:r>
              <a:rPr lang="en-US" sz="2800" b="0" dirty="0" err="1"/>
              <a:t>வாழ்வதாக</a:t>
            </a:r>
            <a:r>
              <a:rPr lang="en-US" sz="2800" b="0" dirty="0"/>
              <a:t> </a:t>
            </a:r>
            <a:r>
              <a:rPr lang="en-US" sz="2800" b="0" dirty="0" err="1"/>
              <a:t>தெரிய</a:t>
            </a:r>
            <a:r>
              <a:rPr lang="en-US" sz="2800" b="0" dirty="0"/>
              <a:t> </a:t>
            </a:r>
            <a:r>
              <a:rPr lang="en-US" sz="2800" b="0" dirty="0" err="1"/>
              <a:t>வந்துள்ளது</a:t>
            </a:r>
            <a:r>
              <a:rPr lang="en-US" sz="2800" b="0" dirty="0"/>
              <a:t>.</a:t>
            </a:r>
          </a:p>
          <a:p>
            <a:pPr algn="l"/>
            <a:endParaRPr lang="en-IN" sz="2800" b="0" dirty="0"/>
          </a:p>
          <a:p>
            <a:pPr algn="l"/>
            <a:r>
              <a:rPr lang="en-US" sz="2800" b="0" dirty="0" err="1"/>
              <a:t>அறிக்கை</a:t>
            </a:r>
            <a:r>
              <a:rPr lang="en-US" sz="2800" b="0" dirty="0"/>
              <a:t> : </a:t>
            </a:r>
            <a:r>
              <a:rPr lang="en-US" sz="2800" b="0" dirty="0" err="1"/>
              <a:t>கொசுக்கடி</a:t>
            </a:r>
            <a:r>
              <a:rPr lang="en-US" sz="2800" b="0" dirty="0"/>
              <a:t> </a:t>
            </a:r>
            <a:r>
              <a:rPr lang="en-US" sz="2800" b="0" dirty="0" err="1"/>
              <a:t>மூலம்</a:t>
            </a:r>
            <a:r>
              <a:rPr lang="en-US" sz="2800" b="0" dirty="0"/>
              <a:t> COVID-19  </a:t>
            </a:r>
            <a:r>
              <a:rPr lang="en-US" sz="2800" b="0" dirty="0" err="1"/>
              <a:t>பரவுகிறது</a:t>
            </a:r>
            <a:r>
              <a:rPr lang="en-US" sz="2800" b="0" dirty="0"/>
              <a:t>.</a:t>
            </a:r>
            <a:endParaRPr lang="en-IN" sz="2800" b="0" dirty="0"/>
          </a:p>
          <a:p>
            <a:pPr algn="l"/>
            <a:r>
              <a:rPr lang="en-US" sz="2800" b="0" dirty="0" err="1"/>
              <a:t>உண்மை</a:t>
            </a:r>
            <a:r>
              <a:rPr lang="en-US" sz="2800" b="0" dirty="0"/>
              <a:t> : </a:t>
            </a:r>
            <a:r>
              <a:rPr lang="en-US" sz="2800" b="0" dirty="0" err="1"/>
              <a:t>கொசுக்கடி</a:t>
            </a:r>
            <a:r>
              <a:rPr lang="en-US" sz="2800" b="0" dirty="0"/>
              <a:t> </a:t>
            </a:r>
            <a:r>
              <a:rPr lang="en-US" sz="2800" b="0" dirty="0" err="1"/>
              <a:t>மூலம்</a:t>
            </a:r>
            <a:r>
              <a:rPr lang="en-US" sz="2800" b="0" dirty="0"/>
              <a:t> COVID-19  </a:t>
            </a:r>
            <a:r>
              <a:rPr lang="en-US" sz="2800" b="0" dirty="0" err="1"/>
              <a:t>பரவாது</a:t>
            </a:r>
            <a:r>
              <a:rPr lang="en-US" sz="2800" b="0" dirty="0"/>
              <a:t>. </a:t>
            </a:r>
            <a:r>
              <a:rPr lang="en-US" sz="2800" b="0" dirty="0" err="1"/>
              <a:t>தொற்று</a:t>
            </a:r>
            <a:r>
              <a:rPr lang="en-US" sz="2800" b="0" dirty="0"/>
              <a:t> </a:t>
            </a:r>
            <a:r>
              <a:rPr lang="en-US" sz="2800" b="0" dirty="0" err="1"/>
              <a:t>பாதிக்கப்பட்ட</a:t>
            </a:r>
            <a:r>
              <a:rPr lang="en-US" sz="2800" b="0" dirty="0"/>
              <a:t> </a:t>
            </a:r>
            <a:r>
              <a:rPr lang="en-US" sz="2800" b="0" dirty="0" err="1"/>
              <a:t>நபர்</a:t>
            </a:r>
            <a:r>
              <a:rPr lang="en-US" sz="2800" b="0" dirty="0"/>
              <a:t> </a:t>
            </a:r>
            <a:r>
              <a:rPr lang="en-US" sz="2800" b="0" dirty="0" err="1"/>
              <a:t>தும்மினாலோ</a:t>
            </a:r>
            <a:r>
              <a:rPr lang="en-US" sz="2800" b="0" dirty="0"/>
              <a:t> </a:t>
            </a:r>
            <a:r>
              <a:rPr lang="en-US" sz="2800" b="0" dirty="0" err="1"/>
              <a:t>அல்லது</a:t>
            </a:r>
            <a:r>
              <a:rPr lang="en-US" sz="2800" b="0" dirty="0"/>
              <a:t> </a:t>
            </a:r>
            <a:r>
              <a:rPr lang="en-US" sz="2800" b="0" dirty="0" err="1"/>
              <a:t>இருமினாலோ</a:t>
            </a:r>
            <a:r>
              <a:rPr lang="en-US" sz="2800" b="0" dirty="0"/>
              <a:t> </a:t>
            </a:r>
            <a:r>
              <a:rPr lang="en-US" sz="2800" b="0" dirty="0" err="1"/>
              <a:t>வெளிவரும்</a:t>
            </a:r>
            <a:r>
              <a:rPr lang="en-US" sz="2800" b="0" dirty="0"/>
              <a:t> </a:t>
            </a:r>
            <a:r>
              <a:rPr lang="en-US" sz="2800" b="0" dirty="0" err="1"/>
              <a:t>எச்சில்</a:t>
            </a:r>
            <a:r>
              <a:rPr lang="en-US" sz="2800" b="0" dirty="0"/>
              <a:t> </a:t>
            </a:r>
            <a:r>
              <a:rPr lang="en-US" sz="2800" b="0" dirty="0" err="1"/>
              <a:t>துளிகள்</a:t>
            </a:r>
            <a:r>
              <a:rPr lang="en-US" sz="2800" b="0" dirty="0"/>
              <a:t> </a:t>
            </a:r>
            <a:r>
              <a:rPr lang="en-US" sz="2800" b="0" dirty="0" err="1"/>
              <a:t>மூலம்</a:t>
            </a:r>
            <a:r>
              <a:rPr lang="en-US" sz="2800" b="0" dirty="0"/>
              <a:t> </a:t>
            </a:r>
            <a:r>
              <a:rPr lang="en-US" sz="2800" b="0" dirty="0" err="1"/>
              <a:t>இந்த</a:t>
            </a:r>
            <a:r>
              <a:rPr lang="en-US" sz="2800" b="0" dirty="0"/>
              <a:t> </a:t>
            </a:r>
            <a:r>
              <a:rPr lang="en-US" sz="2800" b="0" dirty="0" err="1"/>
              <a:t>நோய்</a:t>
            </a:r>
            <a:r>
              <a:rPr lang="en-US" sz="2800" b="0" dirty="0"/>
              <a:t> </a:t>
            </a:r>
            <a:r>
              <a:rPr lang="en-US" sz="2800" b="0" dirty="0" err="1"/>
              <a:t>பரவுகிறது</a:t>
            </a:r>
            <a:r>
              <a:rPr lang="en-US" sz="2800" b="0" dirty="0"/>
              <a:t>.</a:t>
            </a:r>
            <a:r>
              <a:rPr lang="en-IN" sz="2800" b="0" dirty="0"/>
              <a:t> </a:t>
            </a:r>
            <a:endParaRPr sz="2800" b="0" dirty="0">
              <a:solidFill>
                <a:schemeClr val="tx1"/>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E5ECA82-C229-7E43-A825-C348BA2F7027}"/>
              </a:ext>
            </a:extLst>
          </p:cNvPr>
          <p:cNvGrpSpPr/>
          <p:nvPr/>
        </p:nvGrpSpPr>
        <p:grpSpPr>
          <a:xfrm>
            <a:off x="545161" y="314162"/>
            <a:ext cx="10501780" cy="1124257"/>
            <a:chOff x="545161" y="314162"/>
            <a:chExt cx="10501780" cy="1124257"/>
          </a:xfrm>
        </p:grpSpPr>
        <p:sp>
          <p:nvSpPr>
            <p:cNvPr id="21" name="Rounded Rectangle">
              <a:extLst>
                <a:ext uri="{FF2B5EF4-FFF2-40B4-BE49-F238E27FC236}">
                  <a16:creationId xmlns:a16="http://schemas.microsoft.com/office/drawing/2014/main" id="{4945A185-4FF1-824F-966C-62B11AD0B3EB}"/>
                </a:ext>
              </a:extLst>
            </p:cNvPr>
            <p:cNvSpPr/>
            <p:nvPr/>
          </p:nvSpPr>
          <p:spPr>
            <a:xfrm>
              <a:off x="545161" y="314162"/>
              <a:ext cx="10501780"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22" name="myths &amp; Facts">
              <a:extLst>
                <a:ext uri="{FF2B5EF4-FFF2-40B4-BE49-F238E27FC236}">
                  <a16:creationId xmlns:a16="http://schemas.microsoft.com/office/drawing/2014/main" id="{795CDE38-ACC6-2A49-A07E-22DAF2C6CB66}"/>
                </a:ext>
              </a:extLst>
            </p:cNvPr>
            <p:cNvSpPr txBox="1"/>
            <p:nvPr/>
          </p:nvSpPr>
          <p:spPr>
            <a:xfrm>
              <a:off x="882674" y="563081"/>
              <a:ext cx="919963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4500" cap="all">
                  <a:solidFill>
                    <a:srgbClr val="002135"/>
                  </a:solidFill>
                </a:defRPr>
              </a:lvl1pPr>
            </a:lstStyle>
            <a:p>
              <a:r>
                <a:rPr lang="en-US" sz="3600" b="0" dirty="0" err="1"/>
                <a:t>கட்டுக்கதைகள்</a:t>
              </a:r>
              <a:r>
                <a:rPr lang="en-US" sz="3600" b="0" dirty="0"/>
                <a:t> </a:t>
              </a:r>
              <a:r>
                <a:rPr lang="en-US" sz="3600" b="0" dirty="0" err="1"/>
                <a:t>மற்றும்</a:t>
              </a:r>
              <a:r>
                <a:rPr lang="en-US" sz="3600" b="0" dirty="0"/>
                <a:t> </a:t>
              </a:r>
              <a:r>
                <a:rPr lang="en-US" sz="3600" b="0" dirty="0" err="1"/>
                <a:t>உண்மைகள்</a:t>
              </a:r>
              <a:r>
                <a:rPr lang="en-IN" sz="3600" b="0" dirty="0"/>
                <a:t> </a:t>
              </a:r>
              <a:endParaRPr sz="3600" b="0" dirty="0">
                <a:latin typeface="Arial" panose="020B0604020202020204" pitchFamily="34" charset="0"/>
                <a:cs typeface="Arial" panose="020B0604020202020204" pitchFamily="34" charset="0"/>
              </a:endParaRPr>
            </a:p>
          </p:txBody>
        </p:sp>
      </p:grpSp>
      <p:grpSp>
        <p:nvGrpSpPr>
          <p:cNvPr id="23" name="Group">
            <a:extLst>
              <a:ext uri="{FF2B5EF4-FFF2-40B4-BE49-F238E27FC236}">
                <a16:creationId xmlns:a16="http://schemas.microsoft.com/office/drawing/2014/main" id="{154F9A60-8075-B846-A778-69BE1EAEEA5A}"/>
              </a:ext>
            </a:extLst>
          </p:cNvPr>
          <p:cNvGrpSpPr/>
          <p:nvPr/>
        </p:nvGrpSpPr>
        <p:grpSpPr>
          <a:xfrm>
            <a:off x="266143" y="12620103"/>
            <a:ext cx="4601210" cy="995767"/>
            <a:chOff x="0" y="0"/>
            <a:chExt cx="4601208" cy="995765"/>
          </a:xfrm>
        </p:grpSpPr>
        <p:pic>
          <p:nvPicPr>
            <p:cNvPr id="24" name="Picture 3" descr="Picture 3">
              <a:extLst>
                <a:ext uri="{FF2B5EF4-FFF2-40B4-BE49-F238E27FC236}">
                  <a16:creationId xmlns:a16="http://schemas.microsoft.com/office/drawing/2014/main" id="{C7951064-6122-7348-8C7A-BEE23BC6E40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 name="Picture 5" descr="Picture 5">
              <a:extLst>
                <a:ext uri="{FF2B5EF4-FFF2-40B4-BE49-F238E27FC236}">
                  <a16:creationId xmlns:a16="http://schemas.microsoft.com/office/drawing/2014/main" id="{2737B743-5A3E-C24A-9F84-51A0E0B12F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 name="Line">
              <a:extLst>
                <a:ext uri="{FF2B5EF4-FFF2-40B4-BE49-F238E27FC236}">
                  <a16:creationId xmlns:a16="http://schemas.microsoft.com/office/drawing/2014/main" id="{6274C549-BF8D-144B-A0C2-668E9CEBE192}"/>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7" name="Line">
              <a:extLst>
                <a:ext uri="{FF2B5EF4-FFF2-40B4-BE49-F238E27FC236}">
                  <a16:creationId xmlns:a16="http://schemas.microsoft.com/office/drawing/2014/main" id="{264C3DBE-EBAC-4947-ABAA-48A54E7D9A98}"/>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8" name="ministry-and-health-family-welfare.png" descr="ministry-and-health-family-welfare.png">
              <a:extLst>
                <a:ext uri="{FF2B5EF4-FFF2-40B4-BE49-F238E27FC236}">
                  <a16:creationId xmlns:a16="http://schemas.microsoft.com/office/drawing/2014/main" id="{52AB8F87-4B67-314C-ABA6-66CF676EAA8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0">
                                            <p:bg/>
                                          </p:spTgt>
                                        </p:tgtEl>
                                        <p:attrNameLst>
                                          <p:attrName>style.visibility</p:attrName>
                                        </p:attrNameLst>
                                      </p:cBhvr>
                                      <p:to>
                                        <p:strVal val="visible"/>
                                      </p:to>
                                    </p:set>
                                    <p:animEffect transition="in" filter="fade">
                                      <p:cBhvr>
                                        <p:cTn id="12" dur="500"/>
                                        <p:tgtEl>
                                          <p:spTgt spid="10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0">
                                            <p:txEl>
                                              <p:pRg st="0" end="0"/>
                                            </p:txEl>
                                          </p:spTgt>
                                        </p:tgtEl>
                                        <p:attrNameLst>
                                          <p:attrName>style.visibility</p:attrName>
                                        </p:attrNameLst>
                                      </p:cBhvr>
                                      <p:to>
                                        <p:strVal val="visible"/>
                                      </p:to>
                                    </p:set>
                                    <p:animEffect transition="in" filter="fade">
                                      <p:cBhvr>
                                        <p:cTn id="17" dur="500"/>
                                        <p:tgtEl>
                                          <p:spTgt spid="10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0">
                                            <p:txEl>
                                              <p:pRg st="1" end="1"/>
                                            </p:txEl>
                                          </p:spTgt>
                                        </p:tgtEl>
                                        <p:attrNameLst>
                                          <p:attrName>style.visibility</p:attrName>
                                        </p:attrNameLst>
                                      </p:cBhvr>
                                      <p:to>
                                        <p:strVal val="visible"/>
                                      </p:to>
                                    </p:set>
                                    <p:animEffect transition="in" filter="fade">
                                      <p:cBhvr>
                                        <p:cTn id="22" dur="500"/>
                                        <p:tgtEl>
                                          <p:spTgt spid="10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10">
                                            <p:txEl>
                                              <p:pRg st="2" end="2"/>
                                            </p:txEl>
                                          </p:spTgt>
                                        </p:tgtEl>
                                        <p:attrNameLst>
                                          <p:attrName>style.visibility</p:attrName>
                                        </p:attrNameLst>
                                      </p:cBhvr>
                                      <p:to>
                                        <p:strVal val="visible"/>
                                      </p:to>
                                    </p:set>
                                    <p:animEffect transition="in" filter="fade">
                                      <p:cBhvr>
                                        <p:cTn id="27" dur="500"/>
                                        <p:tgtEl>
                                          <p:spTgt spid="10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0">
                                            <p:txEl>
                                              <p:pRg st="3" end="3"/>
                                            </p:txEl>
                                          </p:spTgt>
                                        </p:tgtEl>
                                        <p:attrNameLst>
                                          <p:attrName>style.visibility</p:attrName>
                                        </p:attrNameLst>
                                      </p:cBhvr>
                                      <p:to>
                                        <p:strVal val="visible"/>
                                      </p:to>
                                    </p:set>
                                    <p:animEffect transition="in" filter="fade">
                                      <p:cBhvr>
                                        <p:cTn id="32" dur="500"/>
                                        <p:tgtEl>
                                          <p:spTgt spid="10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10">
                                            <p:txEl>
                                              <p:pRg st="4" end="4"/>
                                            </p:txEl>
                                          </p:spTgt>
                                        </p:tgtEl>
                                        <p:attrNameLst>
                                          <p:attrName>style.visibility</p:attrName>
                                        </p:attrNameLst>
                                      </p:cBhvr>
                                      <p:to>
                                        <p:strVal val="visible"/>
                                      </p:to>
                                    </p:set>
                                    <p:animEffect transition="in" filter="fade">
                                      <p:cBhvr>
                                        <p:cTn id="37" dur="500"/>
                                        <p:tgtEl>
                                          <p:spTgt spid="10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10">
                                            <p:txEl>
                                              <p:pRg st="5" end="5"/>
                                            </p:txEl>
                                          </p:spTgt>
                                        </p:tgtEl>
                                        <p:attrNameLst>
                                          <p:attrName>style.visibility</p:attrName>
                                        </p:attrNameLst>
                                      </p:cBhvr>
                                      <p:to>
                                        <p:strVal val="visible"/>
                                      </p:to>
                                    </p:set>
                                    <p:animEffect transition="in" filter="fade">
                                      <p:cBhvr>
                                        <p:cTn id="42" dur="500"/>
                                        <p:tgtEl>
                                          <p:spTgt spid="1010">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10">
                                            <p:txEl>
                                              <p:pRg st="6" end="6"/>
                                            </p:txEl>
                                          </p:spTgt>
                                        </p:tgtEl>
                                        <p:attrNameLst>
                                          <p:attrName>style.visibility</p:attrName>
                                        </p:attrNameLst>
                                      </p:cBhvr>
                                      <p:to>
                                        <p:strVal val="visible"/>
                                      </p:to>
                                    </p:set>
                                    <p:animEffect transition="in" filter="fade">
                                      <p:cBhvr>
                                        <p:cTn id="47" dur="500"/>
                                        <p:tgtEl>
                                          <p:spTgt spid="1010">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10">
                                            <p:txEl>
                                              <p:pRg st="7" end="7"/>
                                            </p:txEl>
                                          </p:spTgt>
                                        </p:tgtEl>
                                        <p:attrNameLst>
                                          <p:attrName>style.visibility</p:attrName>
                                        </p:attrNameLst>
                                      </p:cBhvr>
                                      <p:to>
                                        <p:strVal val="visible"/>
                                      </p:to>
                                    </p:set>
                                    <p:animEffect transition="in" filter="fade">
                                      <p:cBhvr>
                                        <p:cTn id="52" dur="500"/>
                                        <p:tgtEl>
                                          <p:spTgt spid="1010">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10">
                                            <p:txEl>
                                              <p:pRg st="8" end="8"/>
                                            </p:txEl>
                                          </p:spTgt>
                                        </p:tgtEl>
                                        <p:attrNameLst>
                                          <p:attrName>style.visibility</p:attrName>
                                        </p:attrNameLst>
                                      </p:cBhvr>
                                      <p:to>
                                        <p:strVal val="visible"/>
                                      </p:to>
                                    </p:set>
                                    <p:animEffect transition="in" filter="fade">
                                      <p:cBhvr>
                                        <p:cTn id="57" dur="500"/>
                                        <p:tgtEl>
                                          <p:spTgt spid="1010">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0">
                                            <p:txEl>
                                              <p:pRg st="9" end="9"/>
                                            </p:txEl>
                                          </p:spTgt>
                                        </p:tgtEl>
                                        <p:attrNameLst>
                                          <p:attrName>style.visibility</p:attrName>
                                        </p:attrNameLst>
                                      </p:cBhvr>
                                      <p:to>
                                        <p:strVal val="visible"/>
                                      </p:to>
                                    </p:set>
                                    <p:animEffect transition="in" filter="fade">
                                      <p:cBhvr>
                                        <p:cTn id="62" dur="500"/>
                                        <p:tgtEl>
                                          <p:spTgt spid="1010">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10">
                                            <p:txEl>
                                              <p:pRg st="10" end="10"/>
                                            </p:txEl>
                                          </p:spTgt>
                                        </p:tgtEl>
                                        <p:attrNameLst>
                                          <p:attrName>style.visibility</p:attrName>
                                        </p:attrNameLst>
                                      </p:cBhvr>
                                      <p:to>
                                        <p:strVal val="visible"/>
                                      </p:to>
                                    </p:set>
                                    <p:animEffect transition="in" filter="fade">
                                      <p:cBhvr>
                                        <p:cTn id="67" dur="500"/>
                                        <p:tgtEl>
                                          <p:spTgt spid="1010">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10">
                                            <p:txEl>
                                              <p:pRg st="12" end="12"/>
                                            </p:txEl>
                                          </p:spTgt>
                                        </p:tgtEl>
                                        <p:attrNameLst>
                                          <p:attrName>style.visibility</p:attrName>
                                        </p:attrNameLst>
                                      </p:cBhvr>
                                      <p:to>
                                        <p:strVal val="visible"/>
                                      </p:to>
                                    </p:set>
                                    <p:animEffect transition="in" filter="fade">
                                      <p:cBhvr>
                                        <p:cTn id="72" dur="500"/>
                                        <p:tgtEl>
                                          <p:spTgt spid="1010">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10">
                                            <p:txEl>
                                              <p:pRg st="13" end="13"/>
                                            </p:txEl>
                                          </p:spTgt>
                                        </p:tgtEl>
                                        <p:attrNameLst>
                                          <p:attrName>style.visibility</p:attrName>
                                        </p:attrNameLst>
                                      </p:cBhvr>
                                      <p:to>
                                        <p:strVal val="visible"/>
                                      </p:to>
                                    </p:set>
                                    <p:animEffect transition="in" filter="fade">
                                      <p:cBhvr>
                                        <p:cTn id="77" dur="500"/>
                                        <p:tgtEl>
                                          <p:spTgt spid="1010">
                                            <p:txEl>
                                              <p:pRg st="13" end="13"/>
                                            </p:txEl>
                                          </p:spTgt>
                                        </p:tgtEl>
                                      </p:cBhvr>
                                    </p:animEffect>
                                  </p:childTnLst>
                                </p:cTn>
                              </p:par>
                              <p:par>
                                <p:cTn id="78" presetID="3" presetClass="entr" presetSubtype="1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linds(horizontal)">
                                      <p:cBhvr>
                                        <p:cTn id="8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10" grpId="0" uiExpand="1" build="p" bldLvl="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7" name="Group"/>
          <p:cNvGrpSpPr/>
          <p:nvPr/>
        </p:nvGrpSpPr>
        <p:grpSpPr>
          <a:xfrm>
            <a:off x="300010" y="12315300"/>
            <a:ext cx="4601210" cy="995767"/>
            <a:chOff x="0" y="0"/>
            <a:chExt cx="4601208" cy="995765"/>
          </a:xfrm>
        </p:grpSpPr>
        <p:pic>
          <p:nvPicPr>
            <p:cNvPr id="1012"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13"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16"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pic>
        <p:nvPicPr>
          <p:cNvPr id="1018" name="Image" descr="Image"/>
          <p:cNvPicPr>
            <a:picLocks noChangeAspect="1"/>
          </p:cNvPicPr>
          <p:nvPr/>
        </p:nvPicPr>
        <p:blipFill>
          <a:blip r:embed="rId6"/>
          <a:stretch>
            <a:fillRect/>
          </a:stretch>
        </p:blipFill>
        <p:spPr>
          <a:xfrm>
            <a:off x="17539603" y="4859305"/>
            <a:ext cx="745365" cy="727271"/>
          </a:xfrm>
          <a:prstGeom prst="rect">
            <a:avLst/>
          </a:prstGeom>
          <a:ln w="12700">
            <a:miter lim="400000"/>
          </a:ln>
        </p:spPr>
      </p:pic>
      <p:pic>
        <p:nvPicPr>
          <p:cNvPr id="1019" name="Image" descr="Image"/>
          <p:cNvPicPr>
            <a:picLocks noChangeAspect="1"/>
          </p:cNvPicPr>
          <p:nvPr/>
        </p:nvPicPr>
        <p:blipFill>
          <a:blip r:embed="rId7"/>
          <a:stretch>
            <a:fillRect/>
          </a:stretch>
        </p:blipFill>
        <p:spPr>
          <a:xfrm>
            <a:off x="7896071" y="4820345"/>
            <a:ext cx="1154867" cy="1126834"/>
          </a:xfrm>
          <a:prstGeom prst="rect">
            <a:avLst/>
          </a:prstGeom>
          <a:ln w="12700">
            <a:miter lim="400000"/>
          </a:ln>
        </p:spPr>
      </p:pic>
      <p:pic>
        <p:nvPicPr>
          <p:cNvPr id="1020" name="Image" descr="Image"/>
          <p:cNvPicPr>
            <a:picLocks noChangeAspect="1"/>
          </p:cNvPicPr>
          <p:nvPr/>
        </p:nvPicPr>
        <p:blipFill>
          <a:blip r:embed="rId8"/>
          <a:stretch>
            <a:fillRect/>
          </a:stretch>
        </p:blipFill>
        <p:spPr>
          <a:xfrm>
            <a:off x="2585310" y="3478378"/>
            <a:ext cx="3575581" cy="3488787"/>
          </a:xfrm>
          <a:prstGeom prst="rect">
            <a:avLst/>
          </a:prstGeom>
          <a:ln w="12700">
            <a:miter lim="400000"/>
          </a:ln>
        </p:spPr>
      </p:pic>
      <p:grpSp>
        <p:nvGrpSpPr>
          <p:cNvPr id="1023" name="Group"/>
          <p:cNvGrpSpPr/>
          <p:nvPr/>
        </p:nvGrpSpPr>
        <p:grpSpPr>
          <a:xfrm>
            <a:off x="23097931" y="13055999"/>
            <a:ext cx="2098868" cy="1540535"/>
            <a:chOff x="0" y="2515"/>
            <a:chExt cx="2098867" cy="1540534"/>
          </a:xfrm>
        </p:grpSpPr>
        <p:sp>
          <p:nvSpPr>
            <p:cNvPr id="1021" name="37"/>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9</a:t>
              </a:r>
              <a:endParaRPr b="0" dirty="0">
                <a:latin typeface="Arial" panose="020B0604020202020204" pitchFamily="34" charset="0"/>
                <a:cs typeface="Arial" panose="020B0604020202020204" pitchFamily="34" charset="0"/>
              </a:endParaRPr>
            </a:p>
          </p:txBody>
        </p:sp>
        <p:pic>
          <p:nvPicPr>
            <p:cNvPr id="1022" name="Image" descr="Image"/>
            <p:cNvPicPr>
              <a:picLocks noChangeAspect="1"/>
            </p:cNvPicPr>
            <p:nvPr/>
          </p:nvPicPr>
          <p:blipFill>
            <a:blip r:embed="rId9"/>
            <a:stretch>
              <a:fillRect/>
            </a:stretch>
          </p:blipFill>
          <p:spPr>
            <a:xfrm>
              <a:off x="0" y="2515"/>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41F97F4A-B907-3349-AE03-BB09F042D241}"/>
              </a:ext>
            </a:extLst>
          </p:cNvPr>
          <p:cNvGrpSpPr/>
          <p:nvPr/>
        </p:nvGrpSpPr>
        <p:grpSpPr>
          <a:xfrm>
            <a:off x="4215519" y="5165580"/>
            <a:ext cx="17159735" cy="1841726"/>
            <a:chOff x="4215519" y="5165580"/>
            <a:chExt cx="17159735" cy="1841726"/>
          </a:xfrm>
        </p:grpSpPr>
        <p:sp>
          <p:nvSpPr>
            <p:cNvPr id="1024" name="Rounded Rectangle"/>
            <p:cNvSpPr/>
            <p:nvPr/>
          </p:nvSpPr>
          <p:spPr>
            <a:xfrm>
              <a:off x="4215519" y="5165580"/>
              <a:ext cx="17159735" cy="1841726"/>
            </a:xfrm>
            <a:prstGeom prst="roundRect">
              <a:avLst>
                <a:gd name="adj" fmla="val 10344"/>
              </a:avLst>
            </a:prstGeom>
            <a:solidFill>
              <a:srgbClr val="FFFFFF"/>
            </a:solidFill>
            <a:ln w="12700">
              <a:miter lim="400000"/>
            </a:ln>
          </p:spPr>
          <p:txBody>
            <a:bodyPr lIns="0" tIns="0" rIns="0" bIns="0" anchor="ct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1025" name="LET'S EXPOSE THE VIRUS"/>
            <p:cNvSpPr txBox="1"/>
            <p:nvPr/>
          </p:nvSpPr>
          <p:spPr>
            <a:xfrm>
              <a:off x="4693753" y="5696592"/>
              <a:ext cx="16305746"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12750">
                <a:defRPr sz="9000">
                  <a:solidFill>
                    <a:srgbClr val="002135"/>
                  </a:solidFill>
                </a:defRPr>
              </a:lvl1pPr>
            </a:lstStyle>
            <a:p>
              <a:r>
                <a:rPr lang="en-US" sz="4400" b="0" dirty="0" err="1"/>
                <a:t>இந்த</a:t>
              </a:r>
              <a:r>
                <a:rPr lang="en-US" sz="4400" b="0" dirty="0"/>
                <a:t> </a:t>
              </a:r>
              <a:r>
                <a:rPr lang="en-US" sz="4400" b="0" dirty="0" err="1"/>
                <a:t>வைரஸ்</a:t>
              </a:r>
              <a:r>
                <a:rPr lang="en-US" sz="4400" b="0" dirty="0"/>
                <a:t> </a:t>
              </a:r>
              <a:r>
                <a:rPr lang="en-US" sz="4400" b="0" dirty="0" err="1"/>
                <a:t>பற்றி</a:t>
              </a:r>
              <a:r>
                <a:rPr lang="en-US" sz="4400" b="0" dirty="0"/>
                <a:t> </a:t>
              </a:r>
              <a:r>
                <a:rPr lang="en-US" sz="4400" b="0" dirty="0" err="1"/>
                <a:t>தெரிந்து</a:t>
              </a:r>
              <a:r>
                <a:rPr lang="en-US" sz="4400" b="0" dirty="0"/>
                <a:t> </a:t>
              </a:r>
              <a:r>
                <a:rPr lang="en-US" sz="4400" b="0" dirty="0" err="1"/>
                <a:t>கொள்வோம்</a:t>
              </a:r>
              <a:r>
                <a:rPr lang="en-US" sz="4400" b="0" dirty="0"/>
                <a:t> </a:t>
              </a:r>
              <a:r>
                <a:rPr lang="en-US" sz="4400" b="0" dirty="0" err="1"/>
                <a:t>வாருங்கள்</a:t>
              </a:r>
              <a:r>
                <a:rPr lang="en-US" sz="4400" b="0" dirty="0"/>
                <a:t>.</a:t>
              </a:r>
              <a:r>
                <a:rPr lang="en-IN" sz="4400" b="0" dirty="0"/>
                <a:t> </a:t>
              </a:r>
              <a:endParaRPr sz="4400" b="0" dirty="0">
                <a:latin typeface="Arial" panose="020B0604020202020204" pitchFamily="34" charset="0"/>
                <a:cs typeface="Arial" panose="020B0604020202020204" pitchFamily="34" charset="0"/>
              </a:endParaRPr>
            </a:p>
          </p:txBody>
        </p:sp>
      </p:grpSp>
      <p:sp>
        <p:nvSpPr>
          <p:cNvPr id="1026" name="corRect information and behaviours is the way to defeat the infection. Let’s play the game to uncover the virus and tackle it through our information"/>
          <p:cNvSpPr txBox="1"/>
          <p:nvPr/>
        </p:nvSpPr>
        <p:spPr>
          <a:xfrm>
            <a:off x="4493435" y="7155109"/>
            <a:ext cx="16603904" cy="1610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914400">
              <a:spcBef>
                <a:spcPts val="1200"/>
              </a:spcBef>
              <a:defRPr sz="3200" b="0" cap="all">
                <a:solidFill>
                  <a:srgbClr val="FFFFFF"/>
                </a:solidFill>
              </a:defRPr>
            </a:pPr>
            <a:r>
              <a:rPr lang="en-US" sz="2600" b="0" cap="all" dirty="0" err="1"/>
              <a:t>சரியான</a:t>
            </a:r>
            <a:r>
              <a:rPr lang="en-US" sz="2600" b="0" cap="all" dirty="0"/>
              <a:t> </a:t>
            </a:r>
            <a:r>
              <a:rPr lang="en-US" sz="2600" b="0" cap="all" dirty="0" err="1"/>
              <a:t>தகவல்கள்</a:t>
            </a:r>
            <a:r>
              <a:rPr lang="en-US" sz="2600" b="0" cap="all" dirty="0"/>
              <a:t> </a:t>
            </a:r>
            <a:r>
              <a:rPr lang="en-US" sz="2600" b="0" cap="all" dirty="0" err="1"/>
              <a:t>மற்றும்</a:t>
            </a:r>
            <a:r>
              <a:rPr lang="en-US" sz="2600" b="0" cap="all" dirty="0"/>
              <a:t> </a:t>
            </a:r>
            <a:r>
              <a:rPr lang="en-US" sz="2600" b="0" cap="all" dirty="0" err="1"/>
              <a:t>பழக்கங்கள்தான்</a:t>
            </a:r>
            <a:r>
              <a:rPr lang="en-US" sz="2600" b="0" cap="all" dirty="0"/>
              <a:t> </a:t>
            </a:r>
            <a:r>
              <a:rPr lang="en-US" sz="2600" b="0" cap="all" dirty="0" err="1"/>
              <a:t>தொற்றை</a:t>
            </a:r>
            <a:r>
              <a:rPr lang="en-US" sz="2600" b="0" cap="all" dirty="0"/>
              <a:t> </a:t>
            </a:r>
            <a:r>
              <a:rPr lang="en-US" sz="2600" b="0" cap="all" dirty="0" err="1"/>
              <a:t>தோற்கடிப்பதற்கான</a:t>
            </a:r>
            <a:r>
              <a:rPr lang="en-US" sz="2600" b="0" cap="all" dirty="0"/>
              <a:t> </a:t>
            </a:r>
            <a:r>
              <a:rPr lang="en-US" sz="2600" b="0" cap="all" dirty="0" err="1"/>
              <a:t>சரியான</a:t>
            </a:r>
            <a:r>
              <a:rPr lang="en-US" sz="2600" b="0" cap="all" dirty="0"/>
              <a:t> </a:t>
            </a:r>
            <a:r>
              <a:rPr lang="en-US" sz="2600" b="0" cap="all" dirty="0" err="1"/>
              <a:t>வழி</a:t>
            </a:r>
            <a:r>
              <a:rPr lang="en-US" sz="2600" b="0" cap="all" dirty="0"/>
              <a:t>. </a:t>
            </a:r>
          </a:p>
          <a:p>
            <a:pPr defTabSz="914400">
              <a:spcBef>
                <a:spcPts val="1200"/>
              </a:spcBef>
              <a:defRPr sz="3200" b="0" cap="all">
                <a:solidFill>
                  <a:srgbClr val="FFFFFF"/>
                </a:solidFill>
              </a:defRPr>
            </a:pPr>
            <a:r>
              <a:rPr lang="en-US" sz="2600" b="0" cap="all" dirty="0" err="1"/>
              <a:t>நாம்</a:t>
            </a:r>
            <a:r>
              <a:rPr lang="en-US" sz="2600" b="0" cap="all" dirty="0"/>
              <a:t> </a:t>
            </a:r>
            <a:r>
              <a:rPr lang="en-US" sz="2600" b="0" cap="all" dirty="0" err="1"/>
              <a:t>இந்த</a:t>
            </a:r>
            <a:r>
              <a:rPr lang="en-US" sz="2600" b="0" cap="all" dirty="0"/>
              <a:t> </a:t>
            </a:r>
            <a:r>
              <a:rPr lang="en-US" sz="2600" b="0" cap="all" dirty="0" err="1"/>
              <a:t>விளையாட்டை</a:t>
            </a:r>
            <a:r>
              <a:rPr lang="en-US" sz="2600" b="0" cap="all" dirty="0"/>
              <a:t> </a:t>
            </a:r>
            <a:r>
              <a:rPr lang="en-US" sz="2600" b="0" cap="all" dirty="0" err="1"/>
              <a:t>விளையாடி</a:t>
            </a:r>
            <a:r>
              <a:rPr lang="en-US" sz="2600" b="0" cap="all" dirty="0"/>
              <a:t>, </a:t>
            </a:r>
            <a:r>
              <a:rPr lang="en-US" sz="2600" b="0" cap="all" dirty="0" err="1"/>
              <a:t>வைரஸ்</a:t>
            </a:r>
            <a:r>
              <a:rPr lang="en-US" sz="2600" b="0" cap="all" dirty="0"/>
              <a:t> </a:t>
            </a:r>
            <a:r>
              <a:rPr lang="en-US" sz="2600" b="0" cap="all" dirty="0" err="1"/>
              <a:t>பற்றிய</a:t>
            </a:r>
            <a:r>
              <a:rPr lang="en-US" sz="2600" b="0" cap="all" dirty="0"/>
              <a:t> </a:t>
            </a:r>
            <a:r>
              <a:rPr lang="en-US" sz="2600" b="0" cap="all" dirty="0" err="1"/>
              <a:t>உண்மைகளை</a:t>
            </a:r>
            <a:r>
              <a:rPr lang="en-US" sz="2600" b="0" cap="all" dirty="0"/>
              <a:t> </a:t>
            </a:r>
            <a:r>
              <a:rPr lang="en-US" sz="2600" b="0" cap="all" dirty="0" err="1"/>
              <a:t>தெரிந்து</a:t>
            </a:r>
            <a:r>
              <a:rPr lang="en-US" sz="2600" b="0" cap="all" dirty="0"/>
              <a:t> </a:t>
            </a:r>
            <a:r>
              <a:rPr lang="en-US" sz="2600" b="0" cap="all" dirty="0" err="1"/>
              <a:t>கொள்வோம்</a:t>
            </a:r>
            <a:r>
              <a:rPr lang="en-US" sz="2600" b="0" cap="all" dirty="0"/>
              <a:t> </a:t>
            </a:r>
          </a:p>
          <a:p>
            <a:pPr defTabSz="914400">
              <a:spcBef>
                <a:spcPts val="1200"/>
              </a:spcBef>
              <a:defRPr sz="3200" b="0" cap="all">
                <a:solidFill>
                  <a:srgbClr val="FFFFFF"/>
                </a:solidFill>
              </a:defRPr>
            </a:pPr>
            <a:r>
              <a:rPr lang="en-US" sz="2600" b="0" cap="all" dirty="0" err="1"/>
              <a:t>மற்றும்</a:t>
            </a:r>
            <a:r>
              <a:rPr lang="en-US" sz="2600" b="0" cap="all" dirty="0"/>
              <a:t> </a:t>
            </a:r>
            <a:r>
              <a:rPr lang="en-US" sz="2600" b="0" cap="all" dirty="0" err="1"/>
              <a:t>நமது</a:t>
            </a:r>
            <a:r>
              <a:rPr lang="en-US" sz="2600" b="0" cap="all" dirty="0"/>
              <a:t> </a:t>
            </a:r>
            <a:r>
              <a:rPr lang="en-US" sz="2600" b="0" cap="all" dirty="0" err="1"/>
              <a:t>தகவல்கள்</a:t>
            </a:r>
            <a:r>
              <a:rPr lang="en-US" sz="2600" b="0" cap="all" dirty="0"/>
              <a:t> </a:t>
            </a:r>
            <a:r>
              <a:rPr lang="en-US" sz="2600" b="0" cap="all" dirty="0" err="1"/>
              <a:t>மூலம்</a:t>
            </a:r>
            <a:r>
              <a:rPr lang="en-US" sz="2600" b="0" cap="all" dirty="0"/>
              <a:t> </a:t>
            </a:r>
            <a:r>
              <a:rPr lang="en-US" sz="2600" b="0" cap="all" dirty="0" err="1"/>
              <a:t>அதை</a:t>
            </a:r>
            <a:r>
              <a:rPr lang="en-US" sz="2600" b="0" cap="all" dirty="0"/>
              <a:t> </a:t>
            </a:r>
            <a:r>
              <a:rPr lang="en-US" sz="2600" b="0" cap="all" dirty="0" err="1"/>
              <a:t>சமாளிப்போம்</a:t>
            </a:r>
            <a:r>
              <a:rPr lang="en-US" sz="2600" b="0" cap="all" dirty="0"/>
              <a:t>. </a:t>
            </a:r>
            <a:endParaRPr sz="2600" b="0" dirty="0">
              <a:ln>
                <a:solidFill>
                  <a:schemeClr val="bg1"/>
                </a:solidFill>
              </a:ln>
              <a:latin typeface="Arial" panose="020B0604020202020204" pitchFamily="34" charset="0"/>
              <a:cs typeface="Arial" panose="020B0604020202020204" pitchFamily="34" charset="0"/>
            </a:endParaRPr>
          </a:p>
        </p:txBody>
      </p:sp>
      <p:sp>
        <p:nvSpPr>
          <p:cNvPr id="1027" name="Let’s play a recap game: In each square you will find a statement,…"/>
          <p:cNvSpPr txBox="1"/>
          <p:nvPr/>
        </p:nvSpPr>
        <p:spPr>
          <a:xfrm>
            <a:off x="4997919" y="9004755"/>
            <a:ext cx="15778018" cy="1853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914400">
              <a:lnSpc>
                <a:spcPct val="150000"/>
              </a:lnSpc>
              <a:defRPr sz="2500" b="0" cap="all">
                <a:solidFill>
                  <a:srgbClr val="FFFFFF"/>
                </a:solidFill>
              </a:defRPr>
            </a:pPr>
            <a:r>
              <a:rPr lang="en-US" sz="2600" cap="all" dirty="0" err="1"/>
              <a:t>ஒரு</a:t>
            </a:r>
            <a:r>
              <a:rPr lang="en-US" sz="2600" cap="all" dirty="0"/>
              <a:t> </a:t>
            </a:r>
            <a:r>
              <a:rPr lang="en-US" sz="2600" cap="all" dirty="0" err="1"/>
              <a:t>மறுபரிசீலனை</a:t>
            </a:r>
            <a:r>
              <a:rPr lang="en-US" sz="2600" cap="all" dirty="0"/>
              <a:t> </a:t>
            </a:r>
            <a:r>
              <a:rPr lang="en-US" sz="2600" cap="all" dirty="0" err="1"/>
              <a:t>விளையாட்டை</a:t>
            </a:r>
            <a:r>
              <a:rPr lang="en-US" sz="2600" cap="all" dirty="0"/>
              <a:t> </a:t>
            </a:r>
            <a:r>
              <a:rPr lang="en-US" sz="2600" cap="all" dirty="0" err="1"/>
              <a:t>விளையாடுவோம்</a:t>
            </a:r>
            <a:r>
              <a:rPr lang="en-US" sz="2600" cap="all" dirty="0"/>
              <a:t> </a:t>
            </a:r>
            <a:r>
              <a:rPr lang="en-US" sz="2600" cap="all" dirty="0" err="1"/>
              <a:t>வாருங்கள்</a:t>
            </a:r>
            <a:r>
              <a:rPr lang="en-US" sz="2600" cap="all" dirty="0"/>
              <a:t>: </a:t>
            </a:r>
            <a:r>
              <a:rPr lang="en-US" sz="2600" cap="all" dirty="0" err="1"/>
              <a:t>ஒவ்வொரு</a:t>
            </a:r>
            <a:r>
              <a:rPr lang="en-US" sz="2600" cap="all" dirty="0"/>
              <a:t> </a:t>
            </a:r>
            <a:r>
              <a:rPr lang="en-US" sz="2600" cap="all" dirty="0" err="1"/>
              <a:t>கட்டத்திலும்</a:t>
            </a:r>
            <a:r>
              <a:rPr lang="en-US" sz="2600" cap="all" dirty="0"/>
              <a:t> </a:t>
            </a:r>
            <a:r>
              <a:rPr lang="en-US" sz="2600" cap="all" dirty="0" err="1"/>
              <a:t>ஒரு</a:t>
            </a:r>
            <a:r>
              <a:rPr lang="en-US" sz="2600" cap="all" dirty="0"/>
              <a:t> </a:t>
            </a:r>
            <a:r>
              <a:rPr lang="en-US" sz="2600" cap="all" dirty="0" err="1"/>
              <a:t>அறிக்கையை</a:t>
            </a:r>
            <a:r>
              <a:rPr lang="en-US" sz="2600" cap="all" dirty="0"/>
              <a:t> </a:t>
            </a:r>
            <a:r>
              <a:rPr lang="en-US" sz="2600" cap="all" dirty="0" err="1"/>
              <a:t>நீங்கள்</a:t>
            </a:r>
            <a:r>
              <a:rPr lang="en-US" sz="2600" cap="all" dirty="0"/>
              <a:t>  </a:t>
            </a:r>
            <a:r>
              <a:rPr lang="en-US" sz="2600" cap="all" dirty="0" err="1"/>
              <a:t>பார்ப்பீர்கள்</a:t>
            </a:r>
            <a:r>
              <a:rPr lang="en-US" sz="2600" cap="all" dirty="0"/>
              <a:t>.  </a:t>
            </a:r>
            <a:r>
              <a:rPr lang="en-US" sz="2600" cap="all" dirty="0" err="1"/>
              <a:t>உங்களின்</a:t>
            </a:r>
            <a:r>
              <a:rPr lang="en-US" sz="2600" cap="all" dirty="0"/>
              <a:t> </a:t>
            </a:r>
            <a:r>
              <a:rPr lang="en-US" sz="2600" cap="all" dirty="0" err="1"/>
              <a:t>பதிலை</a:t>
            </a:r>
            <a:r>
              <a:rPr lang="en-US" sz="2600" cap="all" dirty="0"/>
              <a:t> </a:t>
            </a:r>
            <a:r>
              <a:rPr lang="en-US" sz="2600" cap="all" dirty="0" err="1"/>
              <a:t>கேட்கலாம்</a:t>
            </a:r>
            <a:r>
              <a:rPr lang="en-US" sz="2600" cap="all" dirty="0"/>
              <a:t>, </a:t>
            </a:r>
            <a:r>
              <a:rPr lang="en-US" sz="2600" cap="all" dirty="0" err="1"/>
              <a:t>வாருங்கள்</a:t>
            </a:r>
            <a:r>
              <a:rPr lang="en-US" sz="2600" cap="all" dirty="0"/>
              <a:t>. </a:t>
            </a:r>
            <a:endParaRPr sz="2600" dirty="0">
              <a:ln>
                <a:solidFill>
                  <a:schemeClr val="bg1"/>
                </a:solidFill>
              </a:ln>
              <a:latin typeface="Arial" panose="020B0604020202020204" pitchFamily="34" charset="0"/>
              <a:cs typeface="Arial" panose="020B0604020202020204" pitchFamily="34" charset="0"/>
            </a:endParaRPr>
          </a:p>
        </p:txBody>
      </p:sp>
      <p:pic>
        <p:nvPicPr>
          <p:cNvPr id="1028" name="Image" descr="Image"/>
          <p:cNvPicPr>
            <a:picLocks noChangeAspect="1"/>
          </p:cNvPicPr>
          <p:nvPr/>
        </p:nvPicPr>
        <p:blipFill>
          <a:blip r:embed="rId7"/>
          <a:stretch>
            <a:fillRect/>
          </a:stretch>
        </p:blipFill>
        <p:spPr>
          <a:xfrm>
            <a:off x="20646871" y="6108797"/>
            <a:ext cx="1151819" cy="1123859"/>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1020"/>
                                        </p:tgtEl>
                                        <p:attrNameLst>
                                          <p:attrName>style.visibility</p:attrName>
                                        </p:attrNameLst>
                                      </p:cBhvr>
                                      <p:to>
                                        <p:strVal val="visible"/>
                                      </p:to>
                                    </p:set>
                                    <p:anim calcmode="lin" valueType="num">
                                      <p:cBhvr additive="base">
                                        <p:cTn id="10" dur="1000"/>
                                        <p:tgtEl>
                                          <p:spTgt spid="1020"/>
                                        </p:tgtEl>
                                        <p:attrNameLst>
                                          <p:attrName>ppt_y</p:attrName>
                                        </p:attrNameLst>
                                      </p:cBhvr>
                                      <p:tavLst>
                                        <p:tav tm="0">
                                          <p:val>
                                            <p:strVal val="#ppt_y+#ppt_h*1.125000"/>
                                          </p:val>
                                        </p:tav>
                                        <p:tav tm="100000">
                                          <p:val>
                                            <p:strVal val="#ppt_y"/>
                                          </p:val>
                                        </p:tav>
                                      </p:tavLst>
                                    </p:anim>
                                    <p:animEffect transition="in" filter="wipe(up)">
                                      <p:cBhvr>
                                        <p:cTn id="11" dur="1000"/>
                                        <p:tgtEl>
                                          <p:spTgt spid="10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linds(horizontal)">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019"/>
                                        </p:tgtEl>
                                        <p:attrNameLst>
                                          <p:attrName>style.visibility</p:attrName>
                                        </p:attrNameLst>
                                      </p:cBhvr>
                                      <p:to>
                                        <p:strVal val="visible"/>
                                      </p:to>
                                    </p:set>
                                    <p:anim calcmode="lin" valueType="num">
                                      <p:cBhvr additive="base">
                                        <p:cTn id="21" dur="500"/>
                                        <p:tgtEl>
                                          <p:spTgt spid="1019"/>
                                        </p:tgtEl>
                                        <p:attrNameLst>
                                          <p:attrName>ppt_x</p:attrName>
                                        </p:attrNameLst>
                                      </p:cBhvr>
                                      <p:tavLst>
                                        <p:tav tm="0">
                                          <p:val>
                                            <p:strVal val="#ppt_x-#ppt_w*1.125000"/>
                                          </p:val>
                                        </p:tav>
                                        <p:tav tm="100000">
                                          <p:val>
                                            <p:strVal val="#ppt_x"/>
                                          </p:val>
                                        </p:tav>
                                      </p:tavLst>
                                    </p:anim>
                                    <p:animEffect transition="in" filter="wipe(right)">
                                      <p:cBhvr>
                                        <p:cTn id="22" dur="500"/>
                                        <p:tgtEl>
                                          <p:spTgt spid="10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018"/>
                                        </p:tgtEl>
                                        <p:attrNameLst>
                                          <p:attrName>style.visibility</p:attrName>
                                        </p:attrNameLst>
                                      </p:cBhvr>
                                      <p:to>
                                        <p:strVal val="visible"/>
                                      </p:to>
                                    </p:set>
                                    <p:anim calcmode="lin" valueType="num">
                                      <p:cBhvr additive="base">
                                        <p:cTn id="32" dur="1000"/>
                                        <p:tgtEl>
                                          <p:spTgt spid="1018"/>
                                        </p:tgtEl>
                                        <p:attrNameLst>
                                          <p:attrName>ppt_y</p:attrName>
                                        </p:attrNameLst>
                                      </p:cBhvr>
                                      <p:tavLst>
                                        <p:tav tm="0">
                                          <p:val>
                                            <p:strVal val="#ppt_y+#ppt_h*1.125000"/>
                                          </p:val>
                                        </p:tav>
                                        <p:tav tm="100000">
                                          <p:val>
                                            <p:strVal val="#ppt_y"/>
                                          </p:val>
                                        </p:tav>
                                      </p:tavLst>
                                    </p:anim>
                                    <p:animEffect transition="in" filter="wipe(up)">
                                      <p:cBhvr>
                                        <p:cTn id="33" dur="1000"/>
                                        <p:tgtEl>
                                          <p:spTgt spid="1018"/>
                                        </p:tgtEl>
                                      </p:cBhvr>
                                    </p:animEffect>
                                  </p:childTnLst>
                                </p:cTn>
                              </p:par>
                              <p:par>
                                <p:cTn id="34" presetID="12" presetClass="entr" presetSubtype="4"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1000"/>
                                        <p:tgtEl>
                                          <p:spTgt spid="1028"/>
                                        </p:tgtEl>
                                        <p:attrNameLst>
                                          <p:attrName>ppt_y</p:attrName>
                                        </p:attrNameLst>
                                      </p:cBhvr>
                                      <p:tavLst>
                                        <p:tav tm="0">
                                          <p:val>
                                            <p:strVal val="#ppt_y+#ppt_h*1.125000"/>
                                          </p:val>
                                        </p:tav>
                                        <p:tav tm="100000">
                                          <p:val>
                                            <p:strVal val="#ppt_y"/>
                                          </p:val>
                                        </p:tav>
                                      </p:tavLst>
                                    </p:anim>
                                    <p:animEffect transition="in" filter="wipe(up)">
                                      <p:cBhvr>
                                        <p:cTn id="3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P spid="10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p:cNvGrpSpPr/>
          <p:nvPr/>
        </p:nvGrpSpPr>
        <p:grpSpPr>
          <a:xfrm>
            <a:off x="23097931" y="13055998"/>
            <a:ext cx="2098870" cy="1540535"/>
            <a:chOff x="0" y="2516"/>
            <a:chExt cx="2098868" cy="1540533"/>
          </a:xfrm>
        </p:grpSpPr>
        <p:sp>
          <p:nvSpPr>
            <p:cNvPr id="208" name="04"/>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04</a:t>
              </a:r>
            </a:p>
          </p:txBody>
        </p:sp>
        <p:pic>
          <p:nvPicPr>
            <p:cNvPr id="20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17" name="Group"/>
          <p:cNvGrpSpPr/>
          <p:nvPr/>
        </p:nvGrpSpPr>
        <p:grpSpPr>
          <a:xfrm>
            <a:off x="300010" y="12315300"/>
            <a:ext cx="4601210" cy="995767"/>
            <a:chOff x="0" y="0"/>
            <a:chExt cx="4601208" cy="995765"/>
          </a:xfrm>
        </p:grpSpPr>
        <p:pic>
          <p:nvPicPr>
            <p:cNvPr id="212"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13"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16"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20" name="Group"/>
          <p:cNvGrpSpPr/>
          <p:nvPr/>
        </p:nvGrpSpPr>
        <p:grpSpPr>
          <a:xfrm>
            <a:off x="1083308" y="359990"/>
            <a:ext cx="22217385" cy="1297968"/>
            <a:chOff x="0" y="0"/>
            <a:chExt cx="22217384" cy="1297966"/>
          </a:xfrm>
        </p:grpSpPr>
        <p:sp>
          <p:nvSpPr>
            <p:cNvPr id="218" name="Rounded Rectangle"/>
            <p:cNvSpPr/>
            <p:nvPr/>
          </p:nvSpPr>
          <p:spPr>
            <a:xfrm>
              <a:off x="0" y="0"/>
              <a:ext cx="22217384"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9" name="WHAT ARE WE GOING TO LEARN?"/>
            <p:cNvSpPr txBox="1"/>
            <p:nvPr/>
          </p:nvSpPr>
          <p:spPr>
            <a:xfrm>
              <a:off x="5472532" y="136023"/>
              <a:ext cx="11272317" cy="10259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US" sz="6000" b="0" dirty="0"/>
                <a:t>ANM, ASHA &amp; AWW – </a:t>
              </a:r>
              <a:r>
                <a:rPr lang="ta-IN" sz="6000" b="0" dirty="0" err="1"/>
                <a:t>ன்</a:t>
              </a:r>
              <a:r>
                <a:rPr lang="ta-IN" sz="6000" b="0" dirty="0"/>
                <a:t> பங்கு</a:t>
              </a:r>
              <a:endParaRPr lang="en-IN" sz="6000" b="0" dirty="0"/>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941685" y="2337369"/>
            <a:ext cx="11185767" cy="9980976"/>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9" name="Rounded Rectangle">
            <a:extLst>
              <a:ext uri="{FF2B5EF4-FFF2-40B4-BE49-F238E27FC236}">
                <a16:creationId xmlns:a16="http://schemas.microsoft.com/office/drawing/2014/main" id="{EDA7ADCF-61C7-FB4A-9CA8-D3DC2455F5D8}"/>
              </a:ext>
            </a:extLst>
          </p:cNvPr>
          <p:cNvSpPr/>
          <p:nvPr/>
        </p:nvSpPr>
        <p:spPr>
          <a:xfrm>
            <a:off x="12345281" y="2186494"/>
            <a:ext cx="11070586" cy="9980976"/>
          </a:xfrm>
          <a:prstGeom prst="roundRect">
            <a:avLst>
              <a:gd name="adj" fmla="val 849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solidFill>
                <a:sysClr val="windowText" lastClr="00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7FDB9F9-9C25-EA4C-8527-CBF8EFB3708D}"/>
              </a:ext>
            </a:extLst>
          </p:cNvPr>
          <p:cNvSpPr/>
          <p:nvPr/>
        </p:nvSpPr>
        <p:spPr>
          <a:xfrm>
            <a:off x="1083308" y="2357215"/>
            <a:ext cx="10575288" cy="1077218"/>
          </a:xfrm>
          <a:prstGeom prst="rect">
            <a:avLst/>
          </a:prstGeom>
        </p:spPr>
        <p:txBody>
          <a:bodyPr wrap="square">
            <a:spAutoFit/>
          </a:bodyPr>
          <a:lstStyle/>
          <a:p>
            <a:r>
              <a:rPr lang="ta-IN" sz="3200" b="0" dirty="0"/>
              <a:t>ஹெல்த்</a:t>
            </a:r>
            <a:r>
              <a:rPr lang="en-US" sz="3200" b="0" dirty="0"/>
              <a:t> - </a:t>
            </a:r>
            <a:r>
              <a:rPr lang="en-IN" sz="3200" b="0" dirty="0"/>
              <a:t>ANM </a:t>
            </a:r>
          </a:p>
          <a:p>
            <a:r>
              <a:rPr lang="en-IN" sz="3200" b="0" dirty="0"/>
              <a:t>DSO/MO</a:t>
            </a:r>
            <a:r>
              <a:rPr lang="en-US" sz="3200" b="0" dirty="0"/>
              <a:t>-</a:t>
            </a:r>
            <a:r>
              <a:rPr lang="ta-IN" sz="3200" b="0" dirty="0" err="1"/>
              <a:t>ன்</a:t>
            </a:r>
            <a:r>
              <a:rPr lang="ta-IN" sz="3200" b="0" dirty="0"/>
              <a:t> </a:t>
            </a:r>
            <a:r>
              <a:rPr lang="ta-IN" sz="3200" b="0" dirty="0" err="1"/>
              <a:t>வழிகாட்டுதலின்</a:t>
            </a:r>
            <a:r>
              <a:rPr lang="ta-IN" sz="3200" b="0" dirty="0"/>
              <a:t> கீழ்</a:t>
            </a:r>
            <a:endParaRPr lang="en-US" sz="3200" b="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01716F3-62D3-544E-A875-6F7652976212}"/>
              </a:ext>
            </a:extLst>
          </p:cNvPr>
          <p:cNvSpPr/>
          <p:nvPr/>
        </p:nvSpPr>
        <p:spPr>
          <a:xfrm>
            <a:off x="13190667" y="4297955"/>
            <a:ext cx="9669333" cy="7023589"/>
          </a:xfrm>
          <a:prstGeom prst="rect">
            <a:avLst/>
          </a:prstGeom>
        </p:spPr>
        <p:txBody>
          <a:bodyPr wrap="square">
            <a:spAutoFit/>
          </a:bodyPr>
          <a:lstStyle/>
          <a:p>
            <a:pPr marL="342900" lvl="0" indent="-342900" algn="l" defTabSz="914400">
              <a:buFont typeface="Arial" panose="020B0604020202020204" pitchFamily="34" charset="0"/>
              <a:buChar char="•"/>
              <a:defRPr sz="1800"/>
            </a:pPr>
            <a:r>
              <a:rPr lang="ta-IN" sz="2200" b="0" dirty="0"/>
              <a:t>தனிமனித தொடர்பு மூலம் </a:t>
            </a:r>
            <a:r>
              <a:rPr lang="ta-IN" sz="2200" b="0" dirty="0" err="1"/>
              <a:t>சமுதாய</a:t>
            </a:r>
            <a:r>
              <a:rPr lang="ta-IN" sz="2200" b="0" dirty="0"/>
              <a:t> விழிப்புணர்வு</a:t>
            </a:r>
            <a:r>
              <a:rPr lang="en-IN" sz="2200" b="0" dirty="0"/>
              <a:t> </a:t>
            </a:r>
            <a:endParaRPr lang="en-IN" sz="2200" b="0" dirty="0">
              <a:solidFill>
                <a:sysClr val="windowText" lastClr="000000"/>
              </a:solidFill>
              <a:latin typeface="Arial" panose="020B0604020202020204" pitchFamily="34" charset="0"/>
              <a:cs typeface="Arial" panose="020B0604020202020204" pitchFamily="34" charset="0"/>
            </a:endParaRPr>
          </a:p>
          <a:p>
            <a:pPr lvl="0" algn="l" defTabSz="914400">
              <a:defRPr sz="1800"/>
            </a:pPr>
            <a:r>
              <a:rPr lang="en-IN" sz="2200" b="0" dirty="0">
                <a:solidFill>
                  <a:sysClr val="windowText" lastClr="000000"/>
                </a:solidFill>
                <a:latin typeface="Arial" panose="020B0604020202020204" pitchFamily="34" charset="0"/>
                <a:cs typeface="Arial" panose="020B0604020202020204" pitchFamily="34" charset="0"/>
              </a:rPr>
              <a:t>   (a) </a:t>
            </a:r>
            <a:r>
              <a:rPr lang="ta-IN" sz="2200" b="0" dirty="0"/>
              <a:t>சமூக </a:t>
            </a:r>
            <a:r>
              <a:rPr lang="ta-IN" sz="2200" b="0" dirty="0" err="1"/>
              <a:t>ஒன்றுகூடலை</a:t>
            </a:r>
            <a:r>
              <a:rPr lang="ta-IN" sz="2200" b="0" dirty="0"/>
              <a:t> தவிர்த்தல் உள்ளிட்ட தவிர்ப்பு மற்றும் </a:t>
            </a:r>
            <a:r>
              <a:rPr lang="ta-IN" sz="2200" b="0" dirty="0" err="1"/>
              <a:t>கட்டுப்பாட்டு</a:t>
            </a:r>
            <a:r>
              <a:rPr lang="ta-IN" sz="2200" b="0" dirty="0"/>
              <a:t> நடவடிக்கைகளை </a:t>
            </a:r>
            <a:r>
              <a:rPr lang="ta-IN" sz="2200" b="0" dirty="0" err="1"/>
              <a:t>மேற்கொள்ளல்</a:t>
            </a:r>
            <a:r>
              <a:rPr lang="en-IN" sz="2200" b="0" dirty="0"/>
              <a:t> </a:t>
            </a:r>
            <a:endParaRPr lang="en-IN" sz="2200" b="0" dirty="0">
              <a:solidFill>
                <a:sysClr val="windowText" lastClr="000000"/>
              </a:solidFill>
              <a:latin typeface="Arial" panose="020B0604020202020204" pitchFamily="34" charset="0"/>
              <a:cs typeface="Arial" panose="020B0604020202020204" pitchFamily="34" charset="0"/>
            </a:endParaRPr>
          </a:p>
          <a:p>
            <a:pPr marL="298450" lvl="0" indent="-298450" algn="l" defTabSz="914400">
              <a:defRPr sz="1800"/>
            </a:pPr>
            <a:r>
              <a:rPr lang="en-IN" sz="2200" b="0" dirty="0">
                <a:solidFill>
                  <a:sysClr val="windowText" lastClr="000000"/>
                </a:solidFill>
                <a:latin typeface="Arial" panose="020B0604020202020204" pitchFamily="34" charset="0"/>
                <a:cs typeface="Arial" panose="020B0604020202020204" pitchFamily="34" charset="0"/>
              </a:rPr>
              <a:t>	(b) </a:t>
            </a:r>
            <a:r>
              <a:rPr lang="ta-IN" sz="2200" b="0" dirty="0" err="1"/>
              <a:t>கட்டுக்கதைகள்</a:t>
            </a:r>
            <a:r>
              <a:rPr lang="ta-IN" sz="2200" b="0" dirty="0"/>
              <a:t> மற்றும் தவறான </a:t>
            </a:r>
            <a:r>
              <a:rPr lang="ta-IN" sz="2200" b="0" dirty="0" err="1"/>
              <a:t>கருத்துக்களை</a:t>
            </a:r>
            <a:r>
              <a:rPr lang="ta-IN" sz="2200" b="0" dirty="0"/>
              <a:t> </a:t>
            </a:r>
            <a:r>
              <a:rPr lang="ta-IN" sz="2200" b="0" dirty="0" err="1"/>
              <a:t>எதிர்கொள்ளல்</a:t>
            </a:r>
            <a:r>
              <a:rPr lang="en-IN" sz="2200" b="0" dirty="0"/>
              <a:t>; </a:t>
            </a:r>
            <a:endParaRPr lang="en-IN" sz="2200" b="0" dirty="0">
              <a:solidFill>
                <a:sysClr val="windowText" lastClr="000000"/>
              </a:solidFill>
              <a:latin typeface="Arial" panose="020B0604020202020204" pitchFamily="34" charset="0"/>
              <a:cs typeface="Arial" panose="020B0604020202020204" pitchFamily="34" charset="0"/>
            </a:endParaRPr>
          </a:p>
          <a:p>
            <a:pPr marL="298450" lvl="0" indent="-298450" algn="l" defTabSz="914400">
              <a:buFont typeface="Arial" panose="020B0604020202020204" pitchFamily="34" charset="0"/>
              <a:buChar char="•"/>
              <a:defRPr sz="2500">
                <a:sym typeface="Gill Sans"/>
              </a:defRPr>
            </a:pPr>
            <a:r>
              <a:rPr lang="ta-IN" sz="2200" b="0" dirty="0" err="1"/>
              <a:t>பின்வருபவை</a:t>
            </a:r>
            <a:r>
              <a:rPr lang="ta-IN" sz="2200" b="0" dirty="0"/>
              <a:t> உள்ளிட்ட வீட்டுக்கு வீடு </a:t>
            </a:r>
            <a:r>
              <a:rPr lang="ta-IN" sz="2200" b="0" dirty="0" err="1"/>
              <a:t>கண்காணிப்பில்</a:t>
            </a:r>
            <a:r>
              <a:rPr lang="ta-IN" sz="2200" b="0" dirty="0"/>
              <a:t> </a:t>
            </a:r>
            <a:r>
              <a:rPr lang="en-IN" sz="2200" b="0" dirty="0"/>
              <a:t>ANM/ </a:t>
            </a:r>
            <a:r>
              <a:rPr lang="ta-IN" sz="2200" b="0" dirty="0" err="1"/>
              <a:t>மேற்பார்வையாளரை</a:t>
            </a:r>
            <a:r>
              <a:rPr lang="ta-IN" sz="2200" b="0" dirty="0"/>
              <a:t> ஆதரித்தல்</a:t>
            </a:r>
            <a:r>
              <a:rPr lang="en-IN" sz="2200" b="0" dirty="0"/>
              <a:t> </a:t>
            </a:r>
            <a:endParaRPr lang="en-IN" sz="2200" b="0" dirty="0">
              <a:solidFill>
                <a:sysClr val="windowText" lastClr="000000"/>
              </a:solidFill>
              <a:latin typeface="Arial" panose="020B0604020202020204" pitchFamily="34" charset="0"/>
              <a:cs typeface="Arial" panose="020B0604020202020204" pitchFamily="34" charset="0"/>
            </a:endParaRPr>
          </a:p>
          <a:p>
            <a:pPr lvl="0" algn="l" defTabSz="914400">
              <a:defRPr sz="2500">
                <a:sym typeface="Gill Sans"/>
              </a:defRPr>
            </a:pPr>
            <a:r>
              <a:rPr lang="en-IN" sz="2200" b="0" dirty="0">
                <a:solidFill>
                  <a:sysClr val="windowText" lastClr="000000"/>
                </a:solidFill>
                <a:latin typeface="Arial" panose="020B0604020202020204" pitchFamily="34" charset="0"/>
                <a:cs typeface="Arial" panose="020B0604020202020204" pitchFamily="34" charset="0"/>
              </a:rPr>
              <a:t>   (a) </a:t>
            </a:r>
            <a:r>
              <a:rPr lang="en-IN" sz="2200" b="0" dirty="0"/>
              <a:t>HRG </a:t>
            </a:r>
            <a:r>
              <a:rPr lang="ta-IN" sz="2200" b="0" dirty="0"/>
              <a:t>மற்றும் சாத்தியமான </a:t>
            </a:r>
            <a:r>
              <a:rPr lang="ta-IN" sz="2200" b="0" dirty="0" err="1"/>
              <a:t>பாதிப்பாளர்களை</a:t>
            </a:r>
            <a:r>
              <a:rPr lang="ta-IN" sz="2200" b="0" dirty="0"/>
              <a:t> அடையாளம் </a:t>
            </a:r>
            <a:r>
              <a:rPr lang="ta-IN" sz="2200" b="0" dirty="0" err="1"/>
              <a:t>காணல்</a:t>
            </a:r>
            <a:endParaRPr lang="en-IN" sz="2200" b="0" dirty="0"/>
          </a:p>
          <a:p>
            <a:pPr lvl="0" algn="l" defTabSz="914400">
              <a:defRPr sz="2500">
                <a:sym typeface="Gill Sans"/>
              </a:defRPr>
            </a:pPr>
            <a:r>
              <a:rPr lang="en-IN" sz="2200" b="0" dirty="0">
                <a:solidFill>
                  <a:sysClr val="windowText" lastClr="000000"/>
                </a:solidFill>
                <a:latin typeface="Arial" panose="020B0604020202020204" pitchFamily="34" charset="0"/>
                <a:cs typeface="Arial" panose="020B0604020202020204" pitchFamily="34" charset="0"/>
              </a:rPr>
              <a:t>   (b) </a:t>
            </a:r>
            <a:r>
              <a:rPr lang="ta-IN" sz="2200" b="0" dirty="0" err="1"/>
              <a:t>நகர்ப்புற</a:t>
            </a:r>
            <a:r>
              <a:rPr lang="ta-IN" sz="2200" b="0" dirty="0"/>
              <a:t> மற்றும் ஊரக பகுதிகளில் மருத்துவ சேவைகளை </a:t>
            </a:r>
            <a:r>
              <a:rPr lang="ta-IN" sz="2200" b="0" dirty="0" err="1"/>
              <a:t>மேற்கொள்ளல்</a:t>
            </a:r>
            <a:r>
              <a:rPr lang="ta-IN" sz="2200" b="0" dirty="0"/>
              <a:t> மற்றும் </a:t>
            </a:r>
            <a:endParaRPr lang="en-IN" sz="2200" b="0" dirty="0"/>
          </a:p>
          <a:p>
            <a:pPr lvl="0" algn="l" defTabSz="914400">
              <a:defRPr sz="2500">
                <a:sym typeface="Gill Sans"/>
              </a:defRPr>
            </a:pPr>
            <a:r>
              <a:rPr lang="en-IN" sz="2200" b="0" dirty="0">
                <a:solidFill>
                  <a:sysClr val="windowText" lastClr="000000"/>
                </a:solidFill>
                <a:latin typeface="Arial" panose="020B0604020202020204" pitchFamily="34" charset="0"/>
                <a:cs typeface="Arial" panose="020B0604020202020204" pitchFamily="34" charset="0"/>
              </a:rPr>
              <a:t>    (c) </a:t>
            </a:r>
            <a:r>
              <a:rPr lang="ta-IN" sz="2200" b="0" dirty="0"/>
              <a:t>உளவியல் சமூக பராமரிப்பு மற்றும் </a:t>
            </a:r>
            <a:r>
              <a:rPr lang="ta-IN" sz="2200" b="0" dirty="0" err="1"/>
              <a:t>பாகுபாட்டு</a:t>
            </a:r>
            <a:r>
              <a:rPr lang="ta-IN" sz="2200" b="0" dirty="0"/>
              <a:t> களங்கம் </a:t>
            </a:r>
            <a:r>
              <a:rPr lang="en-US" sz="2200" b="0" dirty="0"/>
              <a:t> </a:t>
            </a:r>
            <a:r>
              <a:rPr lang="ta-IN" sz="2200" b="0" dirty="0"/>
              <a:t>மற்றும் பாகுபாடு</a:t>
            </a:r>
            <a:r>
              <a:rPr lang="en-IN" sz="2200" b="0" dirty="0"/>
              <a:t> </a:t>
            </a:r>
            <a:endParaRPr lang="en-IN" sz="2200" b="0" dirty="0">
              <a:solidFill>
                <a:sysClr val="windowText" lastClr="000000"/>
              </a:solidFill>
              <a:latin typeface="Arial" panose="020B0604020202020204" pitchFamily="34" charset="0"/>
              <a:cs typeface="Arial" panose="020B0604020202020204" pitchFamily="34" charset="0"/>
            </a:endParaRPr>
          </a:p>
          <a:p>
            <a:pPr marL="342900" lvl="0" indent="-342900" algn="l" defTabSz="914400">
              <a:lnSpc>
                <a:spcPct val="107000"/>
              </a:lnSpc>
              <a:buFont typeface="Arial" panose="020B0604020202020204" pitchFamily="34" charset="0"/>
              <a:buChar char="•"/>
              <a:defRPr sz="1800"/>
            </a:pPr>
            <a:r>
              <a:rPr lang="en-IN" sz="2200" b="0" dirty="0"/>
              <a:t>COVID-19 </a:t>
            </a:r>
            <a:r>
              <a:rPr lang="ta-IN" sz="2200" b="0" dirty="0"/>
              <a:t>கொள்ளை </a:t>
            </a:r>
            <a:r>
              <a:rPr lang="ta-IN" sz="2200" b="0" dirty="0" err="1"/>
              <a:t>நோயின்</a:t>
            </a:r>
            <a:r>
              <a:rPr lang="en-IN" sz="2200" b="0" dirty="0"/>
              <a:t>  </a:t>
            </a:r>
            <a:r>
              <a:rPr lang="ta-IN" sz="2200" b="0" dirty="0"/>
              <a:t>பல்வேறு </a:t>
            </a:r>
            <a:r>
              <a:rPr lang="ta-IN" sz="2200" b="0" dirty="0" err="1"/>
              <a:t>கட்டங்களில்</a:t>
            </a:r>
            <a:r>
              <a:rPr lang="ta-IN" sz="2200" b="0" dirty="0"/>
              <a:t> அறிவிப்பு மற்றும் கருத்து தெரிவித்தல்</a:t>
            </a:r>
            <a:r>
              <a:rPr lang="en-IN" sz="2200" b="0" dirty="0"/>
              <a:t> (</a:t>
            </a:r>
            <a:r>
              <a:rPr lang="ta-IN" sz="2200" b="0" dirty="0"/>
              <a:t>எவருக்கும்</a:t>
            </a:r>
            <a:r>
              <a:rPr lang="en-IN" sz="2200" b="0" dirty="0"/>
              <a:t>  </a:t>
            </a:r>
            <a:r>
              <a:rPr lang="ta-IN" sz="2200" b="0" dirty="0"/>
              <a:t>நோய் இல்லை</a:t>
            </a:r>
            <a:r>
              <a:rPr lang="en-IN" sz="2200" b="0" dirty="0"/>
              <a:t>, </a:t>
            </a:r>
            <a:r>
              <a:rPr lang="ta-IN" sz="2200" b="0" dirty="0"/>
              <a:t>இறக்குமதி</a:t>
            </a:r>
            <a:r>
              <a:rPr lang="en-IN" sz="2200" b="0" dirty="0"/>
              <a:t>/ </a:t>
            </a:r>
            <a:r>
              <a:rPr lang="ta-IN" sz="2200" b="0" dirty="0" err="1"/>
              <a:t>அங்கொன்றும்</a:t>
            </a:r>
            <a:r>
              <a:rPr lang="en-IN" sz="2200" b="0" dirty="0"/>
              <a:t>, </a:t>
            </a:r>
            <a:r>
              <a:rPr lang="ta-IN" sz="2200" b="0" dirty="0" err="1"/>
              <a:t>இங்கொன்றுமான</a:t>
            </a:r>
            <a:r>
              <a:rPr lang="ta-IN" sz="2200" b="0" dirty="0"/>
              <a:t> </a:t>
            </a:r>
            <a:r>
              <a:rPr lang="ta-IN" sz="2200" b="0" dirty="0" err="1"/>
              <a:t>பாதிப்பாளர்கள்</a:t>
            </a:r>
            <a:r>
              <a:rPr lang="en-IN" sz="2200" b="0" dirty="0"/>
              <a:t>, </a:t>
            </a:r>
            <a:r>
              <a:rPr lang="ta-IN" sz="2200" b="0" dirty="0" err="1"/>
              <a:t>கொத்துக்கொத்தாக</a:t>
            </a:r>
            <a:r>
              <a:rPr lang="ta-IN" sz="2200" b="0" dirty="0"/>
              <a:t> </a:t>
            </a:r>
            <a:r>
              <a:rPr lang="ta-IN" sz="2200" b="0" dirty="0" err="1"/>
              <a:t>பாதிப்பாளர்கள்</a:t>
            </a:r>
            <a:r>
              <a:rPr lang="ta-IN" sz="2200" b="0" dirty="0"/>
              <a:t> மற்றும் சமுதாயம் முழுவதும் பரவல்</a:t>
            </a:r>
            <a:r>
              <a:rPr lang="en-IN" sz="2200" b="0" dirty="0"/>
              <a:t>)</a:t>
            </a:r>
            <a:endParaRPr lang="en-IN" sz="2200" b="0" dirty="0">
              <a:solidFill>
                <a:sysClr val="windowText" lastClr="000000"/>
              </a:solidFill>
              <a:latin typeface="Arial" panose="020B0604020202020204" pitchFamily="34" charset="0"/>
              <a:cs typeface="Arial" panose="020B0604020202020204" pitchFamily="34" charset="0"/>
            </a:endParaRPr>
          </a:p>
          <a:p>
            <a:pPr marL="342900" lvl="0" indent="-342900" algn="l" defTabSz="914400">
              <a:lnSpc>
                <a:spcPct val="107000"/>
              </a:lnSpc>
              <a:buFont typeface="Arial" panose="020B0604020202020204" pitchFamily="34" charset="0"/>
              <a:buChar char="•"/>
              <a:defRPr sz="1800"/>
            </a:pPr>
            <a:r>
              <a:rPr lang="ta-IN" sz="2200" b="0" dirty="0"/>
              <a:t>தனிப்பட்ட பாதுகாப்பு மற்றும் </a:t>
            </a:r>
            <a:r>
              <a:rPr lang="ta-IN" sz="2200" b="0" dirty="0" err="1"/>
              <a:t>முன்னெச்சரிக்கைகள்</a:t>
            </a:r>
            <a:endParaRPr lang="en-IN" sz="2200" b="0" dirty="0">
              <a:solidFill>
                <a:sysClr val="windowText" lastClr="000000"/>
              </a:solidFill>
              <a:latin typeface="Arial" panose="020B0604020202020204" pitchFamily="34" charset="0"/>
              <a:cs typeface="Arial" panose="020B0604020202020204" pitchFamily="34" charset="0"/>
            </a:endParaRPr>
          </a:p>
          <a:p>
            <a:pPr marL="342900" lvl="0" indent="-342900" algn="l" defTabSz="914400">
              <a:lnSpc>
                <a:spcPct val="107000"/>
              </a:lnSpc>
              <a:buFont typeface="Arial" panose="020B0604020202020204" pitchFamily="34" charset="0"/>
              <a:buChar char="•"/>
              <a:defRPr sz="1800"/>
            </a:pPr>
            <a:r>
              <a:rPr lang="en-IN" sz="2200" b="0" dirty="0"/>
              <a:t>COVID-19 IEC  </a:t>
            </a:r>
            <a:r>
              <a:rPr lang="ta-IN" sz="2200" b="0" dirty="0" err="1"/>
              <a:t>உபகரணங்களின்</a:t>
            </a:r>
            <a:r>
              <a:rPr lang="ta-IN" sz="2200" b="0" dirty="0"/>
              <a:t> </a:t>
            </a:r>
            <a:r>
              <a:rPr lang="ta-IN" sz="2200" b="0" dirty="0" err="1"/>
              <a:t>உபயோகிப்பு</a:t>
            </a:r>
            <a:endParaRPr lang="en-IN" sz="2200" b="0" dirty="0">
              <a:solidFill>
                <a:sysClr val="windowText" lastClr="0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7B70026-45D9-9541-BF2A-8784EA3CCA1B}"/>
              </a:ext>
            </a:extLst>
          </p:cNvPr>
          <p:cNvSpPr/>
          <p:nvPr/>
        </p:nvSpPr>
        <p:spPr>
          <a:xfrm>
            <a:off x="12694312" y="2549727"/>
            <a:ext cx="10372524" cy="1384995"/>
          </a:xfrm>
          <a:prstGeom prst="rect">
            <a:avLst/>
          </a:prstGeom>
        </p:spPr>
        <p:txBody>
          <a:bodyPr wrap="square">
            <a:spAutoFit/>
          </a:bodyPr>
          <a:lstStyle/>
          <a:p>
            <a:r>
              <a:rPr lang="ta-IN" sz="2800" b="0" dirty="0"/>
              <a:t>ஹெல்த்</a:t>
            </a:r>
            <a:r>
              <a:rPr lang="en-US" sz="2800" b="0" dirty="0"/>
              <a:t> - </a:t>
            </a:r>
            <a:r>
              <a:rPr lang="en-IN" sz="2800" b="0" dirty="0"/>
              <a:t>ASHA, CHV  (</a:t>
            </a:r>
            <a:r>
              <a:rPr lang="ta-IN" sz="2800" b="0" dirty="0" err="1"/>
              <a:t>நகர்ப்புற</a:t>
            </a:r>
            <a:r>
              <a:rPr lang="ta-IN" sz="2800" b="0" dirty="0"/>
              <a:t> பகுதிகளில்</a:t>
            </a:r>
            <a:r>
              <a:rPr lang="en-IN" sz="2800" b="0" dirty="0"/>
              <a:t>) </a:t>
            </a:r>
            <a:r>
              <a:rPr lang="ta-IN" sz="2800" b="0" dirty="0"/>
              <a:t>மற்றும் </a:t>
            </a:r>
            <a:r>
              <a:rPr lang="en-IN" sz="2800" b="0" dirty="0"/>
              <a:t>ICDS –AWW,  </a:t>
            </a:r>
            <a:r>
              <a:rPr lang="ta-IN" sz="2800" b="0" dirty="0" err="1"/>
              <a:t>ஆஷா</a:t>
            </a:r>
            <a:r>
              <a:rPr lang="ta-IN" sz="2800" b="0" dirty="0"/>
              <a:t> </a:t>
            </a:r>
            <a:r>
              <a:rPr lang="ta-IN" sz="2800" b="0" dirty="0" err="1"/>
              <a:t>ஃபெசிலிடேட்டர்</a:t>
            </a:r>
            <a:r>
              <a:rPr lang="ta-IN" sz="2800" b="0" dirty="0"/>
              <a:t> மற்றும் </a:t>
            </a:r>
            <a:r>
              <a:rPr lang="en-IN" sz="2800" b="0" dirty="0"/>
              <a:t>CDPO –</a:t>
            </a:r>
            <a:r>
              <a:rPr lang="ta-IN" sz="2800" b="0" dirty="0" err="1"/>
              <a:t>ன்</a:t>
            </a:r>
            <a:r>
              <a:rPr lang="ta-IN" sz="2800" b="0" dirty="0"/>
              <a:t> </a:t>
            </a:r>
            <a:r>
              <a:rPr lang="ta-IN" sz="2800" b="0" dirty="0" err="1"/>
              <a:t>வழிகாட்டலின்</a:t>
            </a:r>
            <a:r>
              <a:rPr lang="ta-IN" sz="2800" b="0" dirty="0"/>
              <a:t> கீழ்</a:t>
            </a:r>
            <a:r>
              <a:rPr lang="en-IN" sz="2800" b="0" dirty="0"/>
              <a:t>. </a:t>
            </a:r>
          </a:p>
        </p:txBody>
      </p:sp>
      <p:sp>
        <p:nvSpPr>
          <p:cNvPr id="24" name="Rectangle 23">
            <a:extLst>
              <a:ext uri="{FF2B5EF4-FFF2-40B4-BE49-F238E27FC236}">
                <a16:creationId xmlns:a16="http://schemas.microsoft.com/office/drawing/2014/main" id="{0AC36B53-AD84-AD46-9D89-58580084C277}"/>
              </a:ext>
            </a:extLst>
          </p:cNvPr>
          <p:cNvSpPr/>
          <p:nvPr/>
        </p:nvSpPr>
        <p:spPr>
          <a:xfrm>
            <a:off x="1842107" y="3720953"/>
            <a:ext cx="9384922" cy="7879080"/>
          </a:xfrm>
          <a:prstGeom prst="rect">
            <a:avLst/>
          </a:prstGeom>
        </p:spPr>
        <p:txBody>
          <a:bodyPr wrap="square">
            <a:spAutoFit/>
          </a:bodyPr>
          <a:lstStyle/>
          <a:p>
            <a:pPr lvl="0" algn="l"/>
            <a:r>
              <a:rPr lang="ta-IN" sz="2200" b="0" dirty="0"/>
              <a:t>தகவல் தெரிவிக்கவும்</a:t>
            </a:r>
            <a:endParaRPr lang="en-IN" sz="2200" b="0" dirty="0"/>
          </a:p>
          <a:p>
            <a:pPr algn="l"/>
            <a:r>
              <a:rPr lang="en-IN" sz="2200" b="0" dirty="0">
                <a:latin typeface="Arial" panose="020B0604020202020204" pitchFamily="34" charset="0"/>
                <a:cs typeface="Arial" panose="020B0604020202020204" pitchFamily="34" charset="0"/>
              </a:rPr>
              <a:t>(a) </a:t>
            </a:r>
            <a:r>
              <a:rPr lang="en-IN" sz="2200" b="0" dirty="0"/>
              <a:t>COVID </a:t>
            </a:r>
            <a:r>
              <a:rPr lang="ta-IN" sz="2200" b="0" dirty="0" err="1"/>
              <a:t>நிகழ்வின்</a:t>
            </a:r>
            <a:r>
              <a:rPr lang="ta-IN" sz="2200" b="0" dirty="0"/>
              <a:t> பல </a:t>
            </a:r>
            <a:r>
              <a:rPr lang="ta-IN" sz="2200" b="0" dirty="0" err="1"/>
              <a:t>கட்டங்களின்</a:t>
            </a:r>
            <a:r>
              <a:rPr lang="ta-IN" sz="2200" b="0" dirty="0"/>
              <a:t> </a:t>
            </a:r>
            <a:r>
              <a:rPr lang="ta-IN" sz="2200" b="0" dirty="0" err="1"/>
              <a:t>போது</a:t>
            </a:r>
            <a:r>
              <a:rPr lang="ta-IN" sz="2200" b="0" dirty="0"/>
              <a:t> சமூக </a:t>
            </a:r>
            <a:r>
              <a:rPr lang="ta-IN" sz="2200" b="0" dirty="0" err="1"/>
              <a:t>ஒன்றுகூடலை</a:t>
            </a:r>
            <a:r>
              <a:rPr lang="ta-IN" sz="2200" b="0" dirty="0"/>
              <a:t> தவிர்த்தல் </a:t>
            </a:r>
            <a:r>
              <a:rPr lang="en-IN" sz="2200" b="0" dirty="0"/>
              <a:t>(social          </a:t>
            </a:r>
          </a:p>
          <a:p>
            <a:pPr algn="l"/>
            <a:r>
              <a:rPr lang="en-IN" sz="2200" b="0" dirty="0"/>
              <a:t>Distancing) </a:t>
            </a:r>
            <a:r>
              <a:rPr lang="ta-IN" sz="2200" b="0" dirty="0"/>
              <a:t>உள்ளிட்ட தடுப்பு மற்றும் </a:t>
            </a:r>
            <a:r>
              <a:rPr lang="ta-IN" sz="2200" b="0" dirty="0" err="1"/>
              <a:t>கட்டுப்பாட்டு</a:t>
            </a:r>
            <a:r>
              <a:rPr lang="ta-IN" sz="2200" b="0" dirty="0"/>
              <a:t> நடவடிக்கைகள்</a:t>
            </a:r>
            <a:endParaRPr lang="en-IN" sz="2200" b="0" dirty="0"/>
          </a:p>
          <a:p>
            <a:pPr marL="347663" lvl="7" indent="-347663" algn="l" defTabSz="914400">
              <a:defRPr sz="1800"/>
            </a:pPr>
            <a:r>
              <a:rPr lang="en-IN" sz="2200" b="0" dirty="0">
                <a:latin typeface="Arial" panose="020B0604020202020204" pitchFamily="34" charset="0"/>
                <a:cs typeface="Arial" panose="020B0604020202020204" pitchFamily="34" charset="0"/>
              </a:rPr>
              <a:t>(b) </a:t>
            </a:r>
            <a:r>
              <a:rPr lang="ta-IN" sz="2200" b="0" dirty="0" err="1"/>
              <a:t>கட்டுக்கதைகள்</a:t>
            </a:r>
            <a:r>
              <a:rPr lang="ta-IN" sz="2200" b="0" dirty="0"/>
              <a:t> மற்றும் தவறான </a:t>
            </a:r>
            <a:r>
              <a:rPr lang="ta-IN" sz="2200" b="0" dirty="0" err="1"/>
              <a:t>கருத்துக்களை</a:t>
            </a:r>
            <a:r>
              <a:rPr lang="ta-IN" sz="2200" b="0" dirty="0"/>
              <a:t> </a:t>
            </a:r>
            <a:r>
              <a:rPr lang="ta-IN" sz="2200" b="0" dirty="0" err="1"/>
              <a:t>எதிர்கொள்ளல்</a:t>
            </a:r>
            <a:r>
              <a:rPr lang="en-IN" sz="2200" b="0" dirty="0"/>
              <a:t>;</a:t>
            </a:r>
            <a:endParaRPr lang="en-IN" sz="2200" b="0" dirty="0">
              <a:latin typeface="Arial" panose="020B0604020202020204" pitchFamily="34" charset="0"/>
              <a:cs typeface="Arial" panose="020B0604020202020204" pitchFamily="34" charset="0"/>
            </a:endParaRPr>
          </a:p>
          <a:p>
            <a:pPr algn="l" defTabSz="914400">
              <a:defRPr sz="1800"/>
            </a:pPr>
            <a:r>
              <a:rPr lang="ta-IN" sz="2200" b="0" dirty="0" err="1"/>
              <a:t>பின்வருபவற்றில்</a:t>
            </a:r>
            <a:r>
              <a:rPr lang="ta-IN" sz="2200" b="0" dirty="0"/>
              <a:t> </a:t>
            </a:r>
            <a:r>
              <a:rPr lang="en-IN" sz="2200" b="0" dirty="0"/>
              <a:t>DSO-</a:t>
            </a:r>
            <a:r>
              <a:rPr lang="ta-IN" sz="2200" b="0" dirty="0"/>
              <a:t>ஐ </a:t>
            </a:r>
            <a:r>
              <a:rPr lang="ta-IN" sz="2200" b="0" dirty="0" err="1"/>
              <a:t>ஆதரிக்கவும்</a:t>
            </a:r>
            <a:r>
              <a:rPr lang="en-IN" sz="2200" b="0" dirty="0"/>
              <a:t> – </a:t>
            </a:r>
            <a:endParaRPr lang="en-IN" sz="2200" b="0" dirty="0">
              <a:latin typeface="Arial" panose="020B0604020202020204" pitchFamily="34" charset="0"/>
              <a:cs typeface="Arial" panose="020B0604020202020204" pitchFamily="34" charset="0"/>
            </a:endParaRPr>
          </a:p>
          <a:p>
            <a:pPr algn="l" defTabSz="914400">
              <a:defRPr sz="1800"/>
            </a:pPr>
            <a:r>
              <a:rPr lang="en-IN" sz="2200" b="0" dirty="0">
                <a:latin typeface="Arial" panose="020B0604020202020204" pitchFamily="34" charset="0"/>
                <a:cs typeface="Arial" panose="020B0604020202020204" pitchFamily="34" charset="0"/>
              </a:rPr>
              <a:t>   (a) </a:t>
            </a:r>
            <a:r>
              <a:rPr lang="en-IN" sz="2200" b="0" dirty="0"/>
              <a:t>SOPs-</a:t>
            </a:r>
            <a:r>
              <a:rPr lang="ta-IN" sz="2200" b="0" dirty="0" err="1"/>
              <a:t>ன்படி</a:t>
            </a:r>
            <a:r>
              <a:rPr lang="ta-IN" sz="2200" b="0" dirty="0"/>
              <a:t> தொடர்பு கண்டுபிடிப்பு </a:t>
            </a:r>
            <a:endParaRPr lang="en-IN" sz="2200" b="0" dirty="0">
              <a:latin typeface="Arial" panose="020B0604020202020204" pitchFamily="34" charset="0"/>
              <a:cs typeface="Arial" panose="020B0604020202020204" pitchFamily="34" charset="0"/>
            </a:endParaRPr>
          </a:p>
          <a:p>
            <a:pPr algn="l" defTabSz="914400">
              <a:tabLst>
                <a:tab pos="396875" algn="l"/>
              </a:tabLst>
              <a:defRPr sz="1800"/>
            </a:pPr>
            <a:r>
              <a:rPr lang="en-IN" sz="2200" b="0" dirty="0">
                <a:latin typeface="Arial" panose="020B0604020202020204" pitchFamily="34" charset="0"/>
                <a:cs typeface="Arial" panose="020B0604020202020204" pitchFamily="34" charset="0"/>
              </a:rPr>
              <a:t>	(b) </a:t>
            </a:r>
            <a:r>
              <a:rPr lang="ta-IN" sz="2200" b="0" dirty="0" err="1"/>
              <a:t>நகர்ப்புற</a:t>
            </a:r>
            <a:r>
              <a:rPr lang="ta-IN" sz="2200" b="0" dirty="0"/>
              <a:t> மற்றும் ஊரக பகுதிகளில்</a:t>
            </a:r>
            <a:r>
              <a:rPr lang="en-IN" sz="2200" b="0" dirty="0"/>
              <a:t> (</a:t>
            </a:r>
            <a:r>
              <a:rPr lang="ta-IN" sz="2200" b="0" dirty="0"/>
              <a:t>வீட்டில் </a:t>
            </a:r>
            <a:r>
              <a:rPr lang="ta-IN" sz="2200" b="0" dirty="0" err="1"/>
              <a:t>தனிமைப்படுத்துதல்</a:t>
            </a:r>
            <a:r>
              <a:rPr lang="en-IN" sz="2200" b="0" dirty="0"/>
              <a:t>, </a:t>
            </a:r>
            <a:r>
              <a:rPr lang="ta-IN" sz="2200" b="0" dirty="0"/>
              <a:t>வீட்டு பராமரிப்பு</a:t>
            </a:r>
            <a:r>
              <a:rPr lang="en-IN" sz="2200" b="0" dirty="0"/>
              <a:t>, HRG  </a:t>
            </a:r>
            <a:r>
              <a:rPr lang="ta-IN" sz="2200" b="0" dirty="0"/>
              <a:t>மற்றும் சாத்தியமான </a:t>
            </a:r>
            <a:r>
              <a:rPr lang="ta-IN" sz="2200" b="0" dirty="0" err="1"/>
              <a:t>கொரோனா</a:t>
            </a:r>
            <a:r>
              <a:rPr lang="ta-IN" sz="2200" b="0" dirty="0"/>
              <a:t> </a:t>
            </a:r>
            <a:r>
              <a:rPr lang="ta-IN" sz="2200" b="0" dirty="0" err="1"/>
              <a:t>பாதிப்பாளர்களுக்கான</a:t>
            </a:r>
            <a:r>
              <a:rPr lang="ta-IN" sz="2200" b="0" dirty="0"/>
              <a:t> ஆதரவு </a:t>
            </a:r>
            <a:r>
              <a:rPr lang="ta-IN" sz="2200" b="0" dirty="0" err="1"/>
              <a:t>சேவைகள்</a:t>
            </a:r>
            <a:r>
              <a:rPr lang="en-IN" sz="2200" b="0" dirty="0"/>
              <a:t>) </a:t>
            </a:r>
            <a:r>
              <a:rPr lang="ta-IN" sz="2200" b="0" dirty="0"/>
              <a:t>மற்றும் </a:t>
            </a:r>
            <a:endParaRPr lang="en-IN" sz="2200" b="0" dirty="0">
              <a:latin typeface="Arial" panose="020B0604020202020204" pitchFamily="34" charset="0"/>
              <a:cs typeface="Arial" panose="020B0604020202020204" pitchFamily="34" charset="0"/>
            </a:endParaRPr>
          </a:p>
          <a:p>
            <a:pPr algn="l" defTabSz="914400">
              <a:tabLst>
                <a:tab pos="396875" algn="l"/>
              </a:tabLst>
              <a:defRPr sz="1800"/>
            </a:pPr>
            <a:r>
              <a:rPr lang="en-IN" sz="2200" b="0" dirty="0">
                <a:latin typeface="Arial" panose="020B0604020202020204" pitchFamily="34" charset="0"/>
                <a:cs typeface="Arial" panose="020B0604020202020204" pitchFamily="34" charset="0"/>
              </a:rPr>
              <a:t>(c) </a:t>
            </a:r>
            <a:r>
              <a:rPr lang="ta-IN" sz="2200" b="0" dirty="0"/>
              <a:t>உளவியல் சமூக பராமரிப்பு மற்றும் </a:t>
            </a:r>
            <a:r>
              <a:rPr lang="ta-IN" sz="2200" b="0" dirty="0" err="1"/>
              <a:t>பாகுபாட்டு</a:t>
            </a:r>
            <a:r>
              <a:rPr lang="ta-IN" sz="2200" b="0" dirty="0"/>
              <a:t> களங்கம் மற்றும் பாகுபாடு</a:t>
            </a:r>
            <a:r>
              <a:rPr lang="en-IN" sz="2200" b="0" dirty="0"/>
              <a:t> </a:t>
            </a:r>
            <a:endParaRPr lang="en-IN" sz="2200" b="0" dirty="0">
              <a:latin typeface="Arial" panose="020B0604020202020204" pitchFamily="34" charset="0"/>
              <a:cs typeface="Arial" panose="020B0604020202020204" pitchFamily="34" charset="0"/>
            </a:endParaRPr>
          </a:p>
          <a:p>
            <a:pPr marL="347663" indent="-347663" algn="l" defTabSz="914400">
              <a:buFont typeface="Arial" panose="020B0604020202020204" pitchFamily="34" charset="0"/>
              <a:buChar char="•"/>
              <a:defRPr sz="1800"/>
            </a:pPr>
            <a:r>
              <a:rPr lang="en-IN" sz="2200" b="0" dirty="0"/>
              <a:t>COVID-19 </a:t>
            </a:r>
            <a:r>
              <a:rPr lang="ta-IN" sz="2200" b="0" dirty="0"/>
              <a:t>கொள்ளை </a:t>
            </a:r>
            <a:r>
              <a:rPr lang="ta-IN" sz="2200" b="0" dirty="0" err="1"/>
              <a:t>நோயின்</a:t>
            </a:r>
            <a:r>
              <a:rPr lang="en-IN" sz="2200" b="0" dirty="0"/>
              <a:t>  </a:t>
            </a:r>
            <a:r>
              <a:rPr lang="ta-IN" sz="2200" b="0" dirty="0"/>
              <a:t>பல்வேறு </a:t>
            </a:r>
            <a:r>
              <a:rPr lang="ta-IN" sz="2200" b="0" dirty="0" err="1"/>
              <a:t>கட்டங்களில்</a:t>
            </a:r>
            <a:r>
              <a:rPr lang="ta-IN" sz="2200" b="0" dirty="0"/>
              <a:t> அறிவிப்பு மற்றும் கருத்து தெரிவித்தல்</a:t>
            </a:r>
            <a:r>
              <a:rPr lang="en-IN" sz="2200" b="0" dirty="0"/>
              <a:t> (</a:t>
            </a:r>
            <a:r>
              <a:rPr lang="ta-IN" sz="2200" b="0" dirty="0"/>
              <a:t>எவருக்கும்  நோய் இல்லை</a:t>
            </a:r>
            <a:r>
              <a:rPr lang="en-IN" sz="2200" b="0" dirty="0"/>
              <a:t>, </a:t>
            </a:r>
            <a:r>
              <a:rPr lang="ta-IN" sz="2200" b="0" dirty="0"/>
              <a:t>இறக்குமதி</a:t>
            </a:r>
            <a:r>
              <a:rPr lang="en-IN" sz="2200" b="0" dirty="0"/>
              <a:t>/ </a:t>
            </a:r>
            <a:r>
              <a:rPr lang="ta-IN" sz="2200" b="0" dirty="0" err="1"/>
              <a:t>அங்கொன்றும்</a:t>
            </a:r>
            <a:r>
              <a:rPr lang="en-IN" sz="2200" b="0" dirty="0"/>
              <a:t>, </a:t>
            </a:r>
            <a:r>
              <a:rPr lang="ta-IN" sz="2200" b="0" dirty="0" err="1"/>
              <a:t>இங்கொன்றுமான</a:t>
            </a:r>
            <a:r>
              <a:rPr lang="ta-IN" sz="2200" b="0" dirty="0"/>
              <a:t> </a:t>
            </a:r>
            <a:r>
              <a:rPr lang="ta-IN" sz="2200" b="0" dirty="0" err="1"/>
              <a:t>பாதிப்பாளர்கள்</a:t>
            </a:r>
            <a:r>
              <a:rPr lang="en-IN" sz="2200" b="0" dirty="0"/>
              <a:t>, </a:t>
            </a:r>
            <a:r>
              <a:rPr lang="ta-IN" sz="2200" b="0" dirty="0" err="1"/>
              <a:t>கொத்துக்கொத்தாக</a:t>
            </a:r>
            <a:r>
              <a:rPr lang="ta-IN" sz="2200" b="0" dirty="0"/>
              <a:t> </a:t>
            </a:r>
            <a:r>
              <a:rPr lang="ta-IN" sz="2200" b="0" dirty="0" err="1"/>
              <a:t>பாதிப்பாளர்கள்</a:t>
            </a:r>
            <a:r>
              <a:rPr lang="ta-IN" sz="2200" b="0" dirty="0"/>
              <a:t> மற்றும் சமுதாயம் முழுவதும் பரவல்</a:t>
            </a:r>
            <a:r>
              <a:rPr lang="en-IN" sz="2200" b="0" dirty="0"/>
              <a:t>)</a:t>
            </a:r>
            <a:endParaRPr lang="en-IN" sz="2200" b="0" dirty="0">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r>
              <a:rPr lang="ta-IN" sz="2200" b="0" dirty="0"/>
              <a:t>தனிப்பட்ட பாதுகாப்பு மற்றும் </a:t>
            </a:r>
            <a:r>
              <a:rPr lang="ta-IN" sz="2200" b="0" dirty="0" err="1"/>
              <a:t>முன்னெச்சரிக்கைகள்</a:t>
            </a:r>
            <a:r>
              <a:rPr lang="en-IN" sz="2200" b="0" dirty="0"/>
              <a:t> </a:t>
            </a:r>
          </a:p>
          <a:p>
            <a:pPr marL="342900" indent="-342900" algn="l" defTabSz="914400">
              <a:buFont typeface="Arial" panose="020B0604020202020204" pitchFamily="34" charset="0"/>
              <a:buChar char="•"/>
              <a:defRPr sz="1800"/>
            </a:pPr>
            <a:r>
              <a:rPr lang="en-IN" sz="2200" b="0" dirty="0"/>
              <a:t>COVID-19 IEC  </a:t>
            </a:r>
            <a:r>
              <a:rPr lang="ta-IN" sz="2200" b="0" dirty="0" err="1"/>
              <a:t>உபகரணங்களின்</a:t>
            </a:r>
            <a:r>
              <a:rPr lang="ta-IN" sz="2200" b="0" dirty="0"/>
              <a:t> திறமையான </a:t>
            </a:r>
            <a:r>
              <a:rPr lang="ta-IN" sz="2200" b="0" dirty="0" err="1"/>
              <a:t>உபயோகிப்பை</a:t>
            </a:r>
            <a:r>
              <a:rPr lang="ta-IN" sz="2200" b="0" dirty="0"/>
              <a:t> </a:t>
            </a:r>
            <a:r>
              <a:rPr lang="ta-IN" sz="2200" b="0" dirty="0" err="1"/>
              <a:t>மேற்பார்வையிடல்</a:t>
            </a:r>
            <a:endParaRPr lang="en-IN" sz="2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3938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bg/>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nodePh="1">
                                  <p:stCondLst>
                                    <p:cond delay="0"/>
                                  </p:stCondLst>
                                  <p:endCondLst>
                                    <p:cond evt="begin" delay="0">
                                      <p:tn val="63"/>
                                    </p:cond>
                                  </p:endCondLst>
                                  <p:childTnLst>
                                    <p:set>
                                      <p:cBhvr>
                                        <p:cTn id="6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uiExpand="1" build="p" bldLvl="2" animBg="1"/>
      <p:bldP spid="3" grpId="0"/>
      <p:bldP spid="4" grpId="0" build="p" bldLvl="2"/>
      <p:bldP spid="24"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5" name="Group"/>
          <p:cNvGrpSpPr/>
          <p:nvPr/>
        </p:nvGrpSpPr>
        <p:grpSpPr>
          <a:xfrm>
            <a:off x="300010" y="12315300"/>
            <a:ext cx="4601210" cy="995767"/>
            <a:chOff x="0" y="0"/>
            <a:chExt cx="4601208" cy="995765"/>
          </a:xfrm>
        </p:grpSpPr>
        <p:pic>
          <p:nvPicPr>
            <p:cNvPr id="1030"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31"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3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3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34"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39" name="Group"/>
          <p:cNvGrpSpPr/>
          <p:nvPr/>
        </p:nvGrpSpPr>
        <p:grpSpPr>
          <a:xfrm>
            <a:off x="23097931" y="13055999"/>
            <a:ext cx="2098868" cy="1540535"/>
            <a:chOff x="0" y="2515"/>
            <a:chExt cx="2098867" cy="1540534"/>
          </a:xfrm>
        </p:grpSpPr>
        <p:sp>
          <p:nvSpPr>
            <p:cNvPr id="1037" name="38"/>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40</a:t>
              </a:r>
              <a:endParaRPr b="0" dirty="0">
                <a:latin typeface="Arial" panose="020B0604020202020204" pitchFamily="34" charset="0"/>
                <a:cs typeface="Arial" panose="020B0604020202020204" pitchFamily="34" charset="0"/>
              </a:endParaRPr>
            </a:p>
          </p:txBody>
        </p:sp>
        <p:pic>
          <p:nvPicPr>
            <p:cNvPr id="103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pic>
        <p:nvPicPr>
          <p:cNvPr id="201" name="Covid game 2-01.jpg">
            <a:extLst>
              <a:ext uri="{FF2B5EF4-FFF2-40B4-BE49-F238E27FC236}">
                <a16:creationId xmlns:a16="http://schemas.microsoft.com/office/drawing/2014/main" id="{2729E7F7-5834-EF43-90D8-0603AD419F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162332" y="575177"/>
            <a:ext cx="3006964" cy="3006964"/>
          </a:xfrm>
          <a:prstGeom prst="rect">
            <a:avLst/>
          </a:prstGeom>
          <a:ln w="12700">
            <a:miter lim="400000"/>
          </a:ln>
        </p:spPr>
      </p:pic>
      <p:pic>
        <p:nvPicPr>
          <p:cNvPr id="202" name="Covid game 2-02.jpg">
            <a:extLst>
              <a:ext uri="{FF2B5EF4-FFF2-40B4-BE49-F238E27FC236}">
                <a16:creationId xmlns:a16="http://schemas.microsoft.com/office/drawing/2014/main" id="{B2B41C0C-5D87-E742-B2FF-2187CA7F6C2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16597" y="587877"/>
            <a:ext cx="3006964" cy="3006964"/>
          </a:xfrm>
          <a:prstGeom prst="rect">
            <a:avLst/>
          </a:prstGeom>
          <a:ln w="12700">
            <a:miter lim="400000"/>
          </a:ln>
        </p:spPr>
      </p:pic>
      <p:pic>
        <p:nvPicPr>
          <p:cNvPr id="203" name="Covid game 2-03.jpg">
            <a:extLst>
              <a:ext uri="{FF2B5EF4-FFF2-40B4-BE49-F238E27FC236}">
                <a16:creationId xmlns:a16="http://schemas.microsoft.com/office/drawing/2014/main" id="{614C4038-FD60-7A4B-8490-5283C5AB86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470863" y="587877"/>
            <a:ext cx="3006964" cy="3006964"/>
          </a:xfrm>
          <a:prstGeom prst="rect">
            <a:avLst/>
          </a:prstGeom>
          <a:ln w="12700">
            <a:miter lim="400000"/>
          </a:ln>
        </p:spPr>
      </p:pic>
      <p:pic>
        <p:nvPicPr>
          <p:cNvPr id="204" name="Covid game 2-01.jpg">
            <a:extLst>
              <a:ext uri="{FF2B5EF4-FFF2-40B4-BE49-F238E27FC236}">
                <a16:creationId xmlns:a16="http://schemas.microsoft.com/office/drawing/2014/main" id="{3B1C2230-66D6-B748-A53A-70C006911DE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625129" y="613277"/>
            <a:ext cx="3006964" cy="3006964"/>
          </a:xfrm>
          <a:prstGeom prst="rect">
            <a:avLst/>
          </a:prstGeom>
          <a:ln w="12700">
            <a:miter lim="400000"/>
          </a:ln>
        </p:spPr>
      </p:pic>
      <p:pic>
        <p:nvPicPr>
          <p:cNvPr id="205" name="Covid game 2-05.jpg">
            <a:extLst>
              <a:ext uri="{FF2B5EF4-FFF2-40B4-BE49-F238E27FC236}">
                <a16:creationId xmlns:a16="http://schemas.microsoft.com/office/drawing/2014/main" id="{2084E46B-1618-904B-9F09-B35CE51D8FC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162332" y="3728318"/>
            <a:ext cx="3006965" cy="3006965"/>
          </a:xfrm>
          <a:prstGeom prst="rect">
            <a:avLst/>
          </a:prstGeom>
          <a:ln w="12700">
            <a:miter lim="400000"/>
          </a:ln>
        </p:spPr>
      </p:pic>
      <p:pic>
        <p:nvPicPr>
          <p:cNvPr id="206" name="Covid game 2-06.jpg">
            <a:extLst>
              <a:ext uri="{FF2B5EF4-FFF2-40B4-BE49-F238E27FC236}">
                <a16:creationId xmlns:a16="http://schemas.microsoft.com/office/drawing/2014/main" id="{0ADD19D4-EF8A-5F40-A06E-71CB73E6FCB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3316597" y="3741018"/>
            <a:ext cx="3006965" cy="3006965"/>
          </a:xfrm>
          <a:prstGeom prst="rect">
            <a:avLst/>
          </a:prstGeom>
          <a:ln w="12700">
            <a:miter lim="400000"/>
          </a:ln>
        </p:spPr>
      </p:pic>
      <p:pic>
        <p:nvPicPr>
          <p:cNvPr id="207" name="Covid game 2-07.jpg">
            <a:extLst>
              <a:ext uri="{FF2B5EF4-FFF2-40B4-BE49-F238E27FC236}">
                <a16:creationId xmlns:a16="http://schemas.microsoft.com/office/drawing/2014/main" id="{548FA31C-9061-1445-B118-C32E00092C7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863" y="3741018"/>
            <a:ext cx="3006965" cy="3006965"/>
          </a:xfrm>
          <a:prstGeom prst="rect">
            <a:avLst/>
          </a:prstGeom>
          <a:ln w="12700">
            <a:miter lim="400000"/>
          </a:ln>
        </p:spPr>
      </p:pic>
      <p:pic>
        <p:nvPicPr>
          <p:cNvPr id="208" name="Covid game 2-08.jpg">
            <a:extLst>
              <a:ext uri="{FF2B5EF4-FFF2-40B4-BE49-F238E27FC236}">
                <a16:creationId xmlns:a16="http://schemas.microsoft.com/office/drawing/2014/main" id="{1BFA180F-B65D-7B41-AB7A-AB6C9E7BB6D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625127" y="3715618"/>
            <a:ext cx="3006965" cy="3006965"/>
          </a:xfrm>
          <a:prstGeom prst="rect">
            <a:avLst/>
          </a:prstGeom>
          <a:ln w="12700">
            <a:miter lim="400000"/>
          </a:ln>
        </p:spPr>
      </p:pic>
      <p:pic>
        <p:nvPicPr>
          <p:cNvPr id="209" name="Covid game 2-09.jpg">
            <a:extLst>
              <a:ext uri="{FF2B5EF4-FFF2-40B4-BE49-F238E27FC236}">
                <a16:creationId xmlns:a16="http://schemas.microsoft.com/office/drawing/2014/main" id="{66D2C55D-B65D-C745-8875-BCDE7C05A26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162332" y="6881460"/>
            <a:ext cx="3006965" cy="3006965"/>
          </a:xfrm>
          <a:prstGeom prst="rect">
            <a:avLst/>
          </a:prstGeom>
          <a:ln w="12700">
            <a:miter lim="400000"/>
          </a:ln>
        </p:spPr>
      </p:pic>
      <p:pic>
        <p:nvPicPr>
          <p:cNvPr id="210" name="Covid game 2-10.jpg">
            <a:extLst>
              <a:ext uri="{FF2B5EF4-FFF2-40B4-BE49-F238E27FC236}">
                <a16:creationId xmlns:a16="http://schemas.microsoft.com/office/drawing/2014/main" id="{769052EE-95DE-8B45-9819-C6078F2ED23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3316597" y="6881460"/>
            <a:ext cx="3006965" cy="3006965"/>
          </a:xfrm>
          <a:prstGeom prst="rect">
            <a:avLst/>
          </a:prstGeom>
          <a:ln w="12700">
            <a:miter lim="400000"/>
          </a:ln>
        </p:spPr>
      </p:pic>
      <p:pic>
        <p:nvPicPr>
          <p:cNvPr id="211" name="Covid game 2-11.jpg">
            <a:extLst>
              <a:ext uri="{FF2B5EF4-FFF2-40B4-BE49-F238E27FC236}">
                <a16:creationId xmlns:a16="http://schemas.microsoft.com/office/drawing/2014/main" id="{00922AB9-0465-A141-8B12-6CFE62B7F07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6470863" y="6868760"/>
            <a:ext cx="3006965" cy="3006965"/>
          </a:xfrm>
          <a:prstGeom prst="rect">
            <a:avLst/>
          </a:prstGeom>
          <a:ln w="12700">
            <a:miter lim="400000"/>
          </a:ln>
        </p:spPr>
      </p:pic>
      <p:pic>
        <p:nvPicPr>
          <p:cNvPr id="212" name="Covid game 2-12.jpg">
            <a:extLst>
              <a:ext uri="{FF2B5EF4-FFF2-40B4-BE49-F238E27FC236}">
                <a16:creationId xmlns:a16="http://schemas.microsoft.com/office/drawing/2014/main" id="{C1AF00AB-4003-5A41-9E98-A358520000D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9625127" y="6868760"/>
            <a:ext cx="3006965" cy="3006965"/>
          </a:xfrm>
          <a:prstGeom prst="rect">
            <a:avLst/>
          </a:prstGeom>
          <a:ln w="12700">
            <a:miter lim="400000"/>
          </a:ln>
        </p:spPr>
      </p:pic>
      <p:pic>
        <p:nvPicPr>
          <p:cNvPr id="213" name="Covid game 2-13.jpg">
            <a:extLst>
              <a:ext uri="{FF2B5EF4-FFF2-40B4-BE49-F238E27FC236}">
                <a16:creationId xmlns:a16="http://schemas.microsoft.com/office/drawing/2014/main" id="{EE1E4ED3-F320-2D4F-8A6C-A9C993DFB31E}"/>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0162332" y="10034604"/>
            <a:ext cx="3006964" cy="3006964"/>
          </a:xfrm>
          <a:prstGeom prst="rect">
            <a:avLst/>
          </a:prstGeom>
          <a:ln w="12700">
            <a:miter lim="400000"/>
          </a:ln>
        </p:spPr>
      </p:pic>
      <p:pic>
        <p:nvPicPr>
          <p:cNvPr id="214" name="Covid game 2-14.jpg">
            <a:extLst>
              <a:ext uri="{FF2B5EF4-FFF2-40B4-BE49-F238E27FC236}">
                <a16:creationId xmlns:a16="http://schemas.microsoft.com/office/drawing/2014/main" id="{EB552EA4-3F08-264B-8A0F-3106F0B5A92B}"/>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3316597" y="10021904"/>
            <a:ext cx="3006964" cy="3006964"/>
          </a:xfrm>
          <a:prstGeom prst="rect">
            <a:avLst/>
          </a:prstGeom>
          <a:ln w="12700">
            <a:miter lim="400000"/>
          </a:ln>
        </p:spPr>
      </p:pic>
      <p:pic>
        <p:nvPicPr>
          <p:cNvPr id="215" name="Covid game 2-15.jpg">
            <a:extLst>
              <a:ext uri="{FF2B5EF4-FFF2-40B4-BE49-F238E27FC236}">
                <a16:creationId xmlns:a16="http://schemas.microsoft.com/office/drawing/2014/main" id="{E8899C4F-648B-BD41-9C52-8262DDE9E376}"/>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6470863" y="10047304"/>
            <a:ext cx="3006964" cy="3006964"/>
          </a:xfrm>
          <a:prstGeom prst="rect">
            <a:avLst/>
          </a:prstGeom>
          <a:ln w="12700">
            <a:miter lim="400000"/>
          </a:ln>
        </p:spPr>
      </p:pic>
      <p:pic>
        <p:nvPicPr>
          <p:cNvPr id="216" name="Covid game 2-16.jpg">
            <a:extLst>
              <a:ext uri="{FF2B5EF4-FFF2-40B4-BE49-F238E27FC236}">
                <a16:creationId xmlns:a16="http://schemas.microsoft.com/office/drawing/2014/main" id="{7FDB04EB-D7CA-FB4F-8F89-B51F09378933}"/>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9625127" y="9996504"/>
            <a:ext cx="3006964" cy="3006964"/>
          </a:xfrm>
          <a:prstGeom prst="rect">
            <a:avLst/>
          </a:prstGeom>
          <a:ln w="12700">
            <a:miter lim="400000"/>
          </a:ln>
        </p:spPr>
      </p:pic>
      <p:grpSp>
        <p:nvGrpSpPr>
          <p:cNvPr id="217" name="Group">
            <a:extLst>
              <a:ext uri="{FF2B5EF4-FFF2-40B4-BE49-F238E27FC236}">
                <a16:creationId xmlns:a16="http://schemas.microsoft.com/office/drawing/2014/main" id="{14BCF1A7-6724-7947-ABBA-2BC5D7636B57}"/>
              </a:ext>
            </a:extLst>
          </p:cNvPr>
          <p:cNvGrpSpPr/>
          <p:nvPr/>
        </p:nvGrpSpPr>
        <p:grpSpPr>
          <a:xfrm>
            <a:off x="13470024" y="675543"/>
            <a:ext cx="2700270" cy="1378586"/>
            <a:chOff x="0" y="0"/>
            <a:chExt cx="2700268" cy="1378585"/>
          </a:xfrm>
        </p:grpSpPr>
        <p:pic>
          <p:nvPicPr>
            <p:cNvPr id="218" name="Image" descr="Image">
              <a:extLst>
                <a:ext uri="{FF2B5EF4-FFF2-40B4-BE49-F238E27FC236}">
                  <a16:creationId xmlns:a16="http://schemas.microsoft.com/office/drawing/2014/main" id="{CECE831C-2160-0F4C-A13C-1A0598965F6B}"/>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19" name="Image" descr="Image">
              <a:extLst>
                <a:ext uri="{FF2B5EF4-FFF2-40B4-BE49-F238E27FC236}">
                  <a16:creationId xmlns:a16="http://schemas.microsoft.com/office/drawing/2014/main" id="{5CF1EA0C-6A44-184E-B432-37B9A2A2073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0" name="Image" descr="Image">
              <a:extLst>
                <a:ext uri="{FF2B5EF4-FFF2-40B4-BE49-F238E27FC236}">
                  <a16:creationId xmlns:a16="http://schemas.microsoft.com/office/drawing/2014/main" id="{75388E7B-4881-724E-BFA0-CCC7129020E1}"/>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1" name="Image" descr="Image">
              <a:extLst>
                <a:ext uri="{FF2B5EF4-FFF2-40B4-BE49-F238E27FC236}">
                  <a16:creationId xmlns:a16="http://schemas.microsoft.com/office/drawing/2014/main" id="{2F75D5AF-91C5-9C46-BE07-F46E2DA3FC88}"/>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2" name="Group">
            <a:extLst>
              <a:ext uri="{FF2B5EF4-FFF2-40B4-BE49-F238E27FC236}">
                <a16:creationId xmlns:a16="http://schemas.microsoft.com/office/drawing/2014/main" id="{5976D29C-E031-6D4D-85B1-72D44A04C0CF}"/>
              </a:ext>
            </a:extLst>
          </p:cNvPr>
          <p:cNvGrpSpPr/>
          <p:nvPr/>
        </p:nvGrpSpPr>
        <p:grpSpPr>
          <a:xfrm>
            <a:off x="13467909" y="6957660"/>
            <a:ext cx="2700270" cy="1378587"/>
            <a:chOff x="0" y="0"/>
            <a:chExt cx="2700268" cy="1378585"/>
          </a:xfrm>
        </p:grpSpPr>
        <p:pic>
          <p:nvPicPr>
            <p:cNvPr id="223" name="Image" descr="Image">
              <a:extLst>
                <a:ext uri="{FF2B5EF4-FFF2-40B4-BE49-F238E27FC236}">
                  <a16:creationId xmlns:a16="http://schemas.microsoft.com/office/drawing/2014/main" id="{F1961E21-0EE0-7146-BD24-5424E25A4A36}"/>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24" name="Image" descr="Image">
              <a:extLst>
                <a:ext uri="{FF2B5EF4-FFF2-40B4-BE49-F238E27FC236}">
                  <a16:creationId xmlns:a16="http://schemas.microsoft.com/office/drawing/2014/main" id="{6C4EA0AA-2EC3-C449-91ED-9A8BB1A43722}"/>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5" name="Image" descr="Image">
              <a:extLst>
                <a:ext uri="{FF2B5EF4-FFF2-40B4-BE49-F238E27FC236}">
                  <a16:creationId xmlns:a16="http://schemas.microsoft.com/office/drawing/2014/main" id="{C1FD9332-FF1A-2A48-96F0-9165B0108DFF}"/>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6" name="Image" descr="Image">
              <a:extLst>
                <a:ext uri="{FF2B5EF4-FFF2-40B4-BE49-F238E27FC236}">
                  <a16:creationId xmlns:a16="http://schemas.microsoft.com/office/drawing/2014/main" id="{D1A0275B-1644-8A48-A57A-1B5FF038DB54}"/>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7" name="Group">
            <a:extLst>
              <a:ext uri="{FF2B5EF4-FFF2-40B4-BE49-F238E27FC236}">
                <a16:creationId xmlns:a16="http://schemas.microsoft.com/office/drawing/2014/main" id="{693EFE71-818E-7148-A65C-BCC538C75971}"/>
              </a:ext>
            </a:extLst>
          </p:cNvPr>
          <p:cNvGrpSpPr/>
          <p:nvPr/>
        </p:nvGrpSpPr>
        <p:grpSpPr>
          <a:xfrm>
            <a:off x="16687789" y="10229917"/>
            <a:ext cx="2700270" cy="1378586"/>
            <a:chOff x="0" y="0"/>
            <a:chExt cx="2700268" cy="1378585"/>
          </a:xfrm>
        </p:grpSpPr>
        <p:pic>
          <p:nvPicPr>
            <p:cNvPr id="228" name="Image" descr="Image">
              <a:extLst>
                <a:ext uri="{FF2B5EF4-FFF2-40B4-BE49-F238E27FC236}">
                  <a16:creationId xmlns:a16="http://schemas.microsoft.com/office/drawing/2014/main" id="{CFBF6F92-2CF8-8B4F-A991-AD8E562CF06D}"/>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29" name="Image" descr="Image">
              <a:extLst>
                <a:ext uri="{FF2B5EF4-FFF2-40B4-BE49-F238E27FC236}">
                  <a16:creationId xmlns:a16="http://schemas.microsoft.com/office/drawing/2014/main" id="{BBF9DF44-50FF-0946-B697-E6A1C8F64994}"/>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0" name="Image" descr="Image">
              <a:extLst>
                <a:ext uri="{FF2B5EF4-FFF2-40B4-BE49-F238E27FC236}">
                  <a16:creationId xmlns:a16="http://schemas.microsoft.com/office/drawing/2014/main" id="{C1848F37-750F-AB4F-8F15-28DF16F57239}"/>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1" name="Image" descr="Image">
              <a:extLst>
                <a:ext uri="{FF2B5EF4-FFF2-40B4-BE49-F238E27FC236}">
                  <a16:creationId xmlns:a16="http://schemas.microsoft.com/office/drawing/2014/main" id="{4A7786FC-BB34-934C-BA94-AA381ED10156}"/>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2" name="Group">
            <a:extLst>
              <a:ext uri="{FF2B5EF4-FFF2-40B4-BE49-F238E27FC236}">
                <a16:creationId xmlns:a16="http://schemas.microsoft.com/office/drawing/2014/main" id="{B22D5496-9ADC-F547-BC9C-9F615F383E03}"/>
              </a:ext>
            </a:extLst>
          </p:cNvPr>
          <p:cNvGrpSpPr/>
          <p:nvPr/>
        </p:nvGrpSpPr>
        <p:grpSpPr>
          <a:xfrm>
            <a:off x="10342185" y="10229917"/>
            <a:ext cx="2700270" cy="1378586"/>
            <a:chOff x="0" y="0"/>
            <a:chExt cx="2700268" cy="1378585"/>
          </a:xfrm>
        </p:grpSpPr>
        <p:pic>
          <p:nvPicPr>
            <p:cNvPr id="233" name="Image" descr="Image">
              <a:extLst>
                <a:ext uri="{FF2B5EF4-FFF2-40B4-BE49-F238E27FC236}">
                  <a16:creationId xmlns:a16="http://schemas.microsoft.com/office/drawing/2014/main" id="{5CBACD45-FB3B-D840-BF0E-39701E3A3D61}"/>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4" name="Image" descr="Image">
              <a:extLst>
                <a:ext uri="{FF2B5EF4-FFF2-40B4-BE49-F238E27FC236}">
                  <a16:creationId xmlns:a16="http://schemas.microsoft.com/office/drawing/2014/main" id="{87C6BBA3-D551-8F43-AD63-4D3E49D6F5F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5" name="Image" descr="Image">
              <a:extLst>
                <a:ext uri="{FF2B5EF4-FFF2-40B4-BE49-F238E27FC236}">
                  <a16:creationId xmlns:a16="http://schemas.microsoft.com/office/drawing/2014/main" id="{0D05AD4E-47CD-5C4E-976B-961E3772FC68}"/>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6" name="Image" descr="Image">
              <a:extLst>
                <a:ext uri="{FF2B5EF4-FFF2-40B4-BE49-F238E27FC236}">
                  <a16:creationId xmlns:a16="http://schemas.microsoft.com/office/drawing/2014/main" id="{BB39BEA1-9CA9-824D-9ADB-2E45A34E468D}"/>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7" name="Group">
            <a:extLst>
              <a:ext uri="{FF2B5EF4-FFF2-40B4-BE49-F238E27FC236}">
                <a16:creationId xmlns:a16="http://schemas.microsoft.com/office/drawing/2014/main" id="{47213F46-1A6A-204F-BB14-10846F260514}"/>
              </a:ext>
            </a:extLst>
          </p:cNvPr>
          <p:cNvGrpSpPr/>
          <p:nvPr/>
        </p:nvGrpSpPr>
        <p:grpSpPr>
          <a:xfrm>
            <a:off x="19905556" y="6957660"/>
            <a:ext cx="2700269" cy="1378587"/>
            <a:chOff x="0" y="0"/>
            <a:chExt cx="2700268" cy="1378585"/>
          </a:xfrm>
        </p:grpSpPr>
        <p:pic>
          <p:nvPicPr>
            <p:cNvPr id="238" name="Image" descr="Image">
              <a:extLst>
                <a:ext uri="{FF2B5EF4-FFF2-40B4-BE49-F238E27FC236}">
                  <a16:creationId xmlns:a16="http://schemas.microsoft.com/office/drawing/2014/main" id="{A4FF65DB-90EE-E049-84FB-31F636E77BE0}"/>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9" name="Image" descr="Image">
              <a:extLst>
                <a:ext uri="{FF2B5EF4-FFF2-40B4-BE49-F238E27FC236}">
                  <a16:creationId xmlns:a16="http://schemas.microsoft.com/office/drawing/2014/main" id="{624BFE57-600E-A341-93ED-C752CABFE37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0" name="Image" descr="Image">
              <a:extLst>
                <a:ext uri="{FF2B5EF4-FFF2-40B4-BE49-F238E27FC236}">
                  <a16:creationId xmlns:a16="http://schemas.microsoft.com/office/drawing/2014/main" id="{A806F42A-B796-E54D-97B1-EC9EE010083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1" name="Image" descr="Image">
              <a:extLst>
                <a:ext uri="{FF2B5EF4-FFF2-40B4-BE49-F238E27FC236}">
                  <a16:creationId xmlns:a16="http://schemas.microsoft.com/office/drawing/2014/main" id="{47E09DCE-7289-8745-9B0E-674397A8DFCE}"/>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2" name="Group">
            <a:extLst>
              <a:ext uri="{FF2B5EF4-FFF2-40B4-BE49-F238E27FC236}">
                <a16:creationId xmlns:a16="http://schemas.microsoft.com/office/drawing/2014/main" id="{F38D7B10-15EA-A44B-A0FD-2BC747ED185E}"/>
              </a:ext>
            </a:extLst>
          </p:cNvPr>
          <p:cNvGrpSpPr/>
          <p:nvPr/>
        </p:nvGrpSpPr>
        <p:grpSpPr>
          <a:xfrm>
            <a:off x="16687789" y="3741018"/>
            <a:ext cx="2700270" cy="1378587"/>
            <a:chOff x="0" y="0"/>
            <a:chExt cx="2700268" cy="1378585"/>
          </a:xfrm>
        </p:grpSpPr>
        <p:pic>
          <p:nvPicPr>
            <p:cNvPr id="243" name="Image" descr="Image">
              <a:extLst>
                <a:ext uri="{FF2B5EF4-FFF2-40B4-BE49-F238E27FC236}">
                  <a16:creationId xmlns:a16="http://schemas.microsoft.com/office/drawing/2014/main" id="{0D0461CB-BFB0-EF40-898F-3D02CE7683DF}"/>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44" name="Image" descr="Image">
              <a:extLst>
                <a:ext uri="{FF2B5EF4-FFF2-40B4-BE49-F238E27FC236}">
                  <a16:creationId xmlns:a16="http://schemas.microsoft.com/office/drawing/2014/main" id="{35994DD7-2799-AF40-AB78-CEC02E93B175}"/>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5" name="Image" descr="Image">
              <a:extLst>
                <a:ext uri="{FF2B5EF4-FFF2-40B4-BE49-F238E27FC236}">
                  <a16:creationId xmlns:a16="http://schemas.microsoft.com/office/drawing/2014/main" id="{D1A2207B-A137-3F4B-8B1C-D1514D61E04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6" name="Image" descr="Image">
              <a:extLst>
                <a:ext uri="{FF2B5EF4-FFF2-40B4-BE49-F238E27FC236}">
                  <a16:creationId xmlns:a16="http://schemas.microsoft.com/office/drawing/2014/main" id="{3A1BFA2C-E45B-3742-A3C8-DF44209A3B33}"/>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7" name="Group">
            <a:extLst>
              <a:ext uri="{FF2B5EF4-FFF2-40B4-BE49-F238E27FC236}">
                <a16:creationId xmlns:a16="http://schemas.microsoft.com/office/drawing/2014/main" id="{5B245D77-C0E4-BB41-B445-47C6199CE07E}"/>
              </a:ext>
            </a:extLst>
          </p:cNvPr>
          <p:cNvGrpSpPr/>
          <p:nvPr/>
        </p:nvGrpSpPr>
        <p:grpSpPr>
          <a:xfrm>
            <a:off x="16695971" y="613277"/>
            <a:ext cx="2617597" cy="864226"/>
            <a:chOff x="105959" y="-20028"/>
            <a:chExt cx="2617596" cy="864225"/>
          </a:xfrm>
        </p:grpSpPr>
        <p:pic>
          <p:nvPicPr>
            <p:cNvPr id="248" name="Image" descr="Image">
              <a:extLst>
                <a:ext uri="{FF2B5EF4-FFF2-40B4-BE49-F238E27FC236}">
                  <a16:creationId xmlns:a16="http://schemas.microsoft.com/office/drawing/2014/main" id="{35A29E01-39E7-8D4B-AEE2-474D913B7D2C}"/>
                </a:ext>
              </a:extLst>
            </p:cNvPr>
            <p:cNvPicPr>
              <a:picLocks noChangeAspect="1"/>
            </p:cNvPicPr>
            <p:nvPr/>
          </p:nvPicPr>
          <p:blipFill>
            <a:blip r:embed="rId25"/>
            <a:stretch>
              <a:fillRect/>
            </a:stretch>
          </p:blipFill>
          <p:spPr>
            <a:xfrm>
              <a:off x="105959" y="-20028"/>
              <a:ext cx="764516" cy="745958"/>
            </a:xfrm>
            <a:prstGeom prst="rect">
              <a:avLst/>
            </a:prstGeom>
            <a:ln w="12700" cap="flat">
              <a:noFill/>
              <a:miter lim="400000"/>
            </a:ln>
            <a:effectLst/>
          </p:spPr>
        </p:pic>
        <p:pic>
          <p:nvPicPr>
            <p:cNvPr id="249" name="Image" descr="Image">
              <a:extLst>
                <a:ext uri="{FF2B5EF4-FFF2-40B4-BE49-F238E27FC236}">
                  <a16:creationId xmlns:a16="http://schemas.microsoft.com/office/drawing/2014/main" id="{E75E15B4-C837-1C42-86DD-BCC129252C9E}"/>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grpSp>
      <p:grpSp>
        <p:nvGrpSpPr>
          <p:cNvPr id="251" name="Group">
            <a:extLst>
              <a:ext uri="{FF2B5EF4-FFF2-40B4-BE49-F238E27FC236}">
                <a16:creationId xmlns:a16="http://schemas.microsoft.com/office/drawing/2014/main" id="{FA878E99-668B-A74D-9FEA-21C267874C19}"/>
              </a:ext>
            </a:extLst>
          </p:cNvPr>
          <p:cNvGrpSpPr/>
          <p:nvPr/>
        </p:nvGrpSpPr>
        <p:grpSpPr>
          <a:xfrm>
            <a:off x="10217981" y="3763200"/>
            <a:ext cx="2723556" cy="953560"/>
            <a:chOff x="0" y="0"/>
            <a:chExt cx="2723555" cy="953559"/>
          </a:xfrm>
        </p:grpSpPr>
        <p:pic>
          <p:nvPicPr>
            <p:cNvPr id="252" name="Image" descr="Image">
              <a:extLst>
                <a:ext uri="{FF2B5EF4-FFF2-40B4-BE49-F238E27FC236}">
                  <a16:creationId xmlns:a16="http://schemas.microsoft.com/office/drawing/2014/main" id="{FA8DBE9A-B05E-3545-9BFF-E49061D6C0E4}"/>
                </a:ext>
              </a:extLst>
            </p:cNvPr>
            <p:cNvPicPr>
              <a:picLocks noChangeAspect="1"/>
            </p:cNvPicPr>
            <p:nvPr/>
          </p:nvPicPr>
          <p:blipFill>
            <a:blip r:embed="rId25"/>
            <a:stretch>
              <a:fillRect/>
            </a:stretch>
          </p:blipFill>
          <p:spPr>
            <a:xfrm>
              <a:off x="344602" y="207601"/>
              <a:ext cx="764516" cy="745958"/>
            </a:xfrm>
            <a:prstGeom prst="rect">
              <a:avLst/>
            </a:prstGeom>
            <a:ln w="12700" cap="flat">
              <a:noFill/>
              <a:miter lim="400000"/>
            </a:ln>
            <a:effectLst/>
          </p:spPr>
        </p:pic>
        <p:pic>
          <p:nvPicPr>
            <p:cNvPr id="253" name="Image" descr="Image">
              <a:extLst>
                <a:ext uri="{FF2B5EF4-FFF2-40B4-BE49-F238E27FC236}">
                  <a16:creationId xmlns:a16="http://schemas.microsoft.com/office/drawing/2014/main" id="{5C5FF323-E25B-9B45-88F9-E0B92F06503B}"/>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4" name="Image" descr="Image">
              <a:extLst>
                <a:ext uri="{FF2B5EF4-FFF2-40B4-BE49-F238E27FC236}">
                  <a16:creationId xmlns:a16="http://schemas.microsoft.com/office/drawing/2014/main" id="{A0175458-8DAA-724E-8E6A-F9565503F151}"/>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pic>
        <p:nvPicPr>
          <p:cNvPr id="255" name="Covid game 1-01.jpg">
            <a:extLst>
              <a:ext uri="{FF2B5EF4-FFF2-40B4-BE49-F238E27FC236}">
                <a16:creationId xmlns:a16="http://schemas.microsoft.com/office/drawing/2014/main" id="{A1E63457-50BE-BF42-AB12-B357E57270D7}"/>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0155351" y="555434"/>
            <a:ext cx="3006963" cy="3006963"/>
          </a:xfrm>
          <a:prstGeom prst="rect">
            <a:avLst/>
          </a:prstGeom>
          <a:ln w="12700">
            <a:miter lim="400000"/>
          </a:ln>
        </p:spPr>
      </p:pic>
      <p:pic>
        <p:nvPicPr>
          <p:cNvPr id="256" name="Covid game 1-02.jpg">
            <a:extLst>
              <a:ext uri="{FF2B5EF4-FFF2-40B4-BE49-F238E27FC236}">
                <a16:creationId xmlns:a16="http://schemas.microsoft.com/office/drawing/2014/main" id="{4B175D30-207C-794B-8FAE-21E7CE20170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3313106" y="555434"/>
            <a:ext cx="3006963" cy="3006963"/>
          </a:xfrm>
          <a:prstGeom prst="rect">
            <a:avLst/>
          </a:prstGeom>
          <a:ln w="12700">
            <a:miter lim="400000"/>
          </a:ln>
        </p:spPr>
      </p:pic>
      <p:pic>
        <p:nvPicPr>
          <p:cNvPr id="257" name="Covid game 1-04.jpg">
            <a:extLst>
              <a:ext uri="{FF2B5EF4-FFF2-40B4-BE49-F238E27FC236}">
                <a16:creationId xmlns:a16="http://schemas.microsoft.com/office/drawing/2014/main" id="{CB326750-4D04-1244-8165-348AADFAB2C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9625127" y="587878"/>
            <a:ext cx="3006963" cy="3006963"/>
          </a:xfrm>
          <a:prstGeom prst="rect">
            <a:avLst/>
          </a:prstGeom>
          <a:ln w="12700">
            <a:miter lim="400000"/>
          </a:ln>
        </p:spPr>
      </p:pic>
      <p:pic>
        <p:nvPicPr>
          <p:cNvPr id="258" name="Covid game 1-06.jpg">
            <a:extLst>
              <a:ext uri="{FF2B5EF4-FFF2-40B4-BE49-F238E27FC236}">
                <a16:creationId xmlns:a16="http://schemas.microsoft.com/office/drawing/2014/main" id="{BDC1B76E-30AF-DD4A-B684-6D8FF0CB13EA}"/>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13313105" y="3701103"/>
            <a:ext cx="3006966" cy="3006966"/>
          </a:xfrm>
          <a:prstGeom prst="rect">
            <a:avLst/>
          </a:prstGeom>
          <a:ln w="12700">
            <a:miter lim="400000"/>
          </a:ln>
        </p:spPr>
      </p:pic>
      <p:pic>
        <p:nvPicPr>
          <p:cNvPr id="259" name="Covid game 1-07.jpg">
            <a:extLst>
              <a:ext uri="{FF2B5EF4-FFF2-40B4-BE49-F238E27FC236}">
                <a16:creationId xmlns:a16="http://schemas.microsoft.com/office/drawing/2014/main" id="{D94AEE80-5CFB-EF43-BA0D-97DA60475D5D}"/>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6467371" y="3728318"/>
            <a:ext cx="3006966" cy="3006966"/>
          </a:xfrm>
          <a:prstGeom prst="rect">
            <a:avLst/>
          </a:prstGeom>
          <a:ln w="12700">
            <a:miter lim="400000"/>
          </a:ln>
        </p:spPr>
      </p:pic>
      <p:pic>
        <p:nvPicPr>
          <p:cNvPr id="260" name="Covid game 1-08.jpg">
            <a:extLst>
              <a:ext uri="{FF2B5EF4-FFF2-40B4-BE49-F238E27FC236}">
                <a16:creationId xmlns:a16="http://schemas.microsoft.com/office/drawing/2014/main" id="{C9984732-D529-1C43-B5FA-3E1D9768DD50}"/>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9625125" y="3690216"/>
            <a:ext cx="3006966" cy="3006966"/>
          </a:xfrm>
          <a:prstGeom prst="rect">
            <a:avLst/>
          </a:prstGeom>
          <a:ln w="12700">
            <a:miter lim="400000"/>
          </a:ln>
        </p:spPr>
      </p:pic>
      <p:pic>
        <p:nvPicPr>
          <p:cNvPr id="261" name="Covid game 1-09.jpg">
            <a:extLst>
              <a:ext uri="{FF2B5EF4-FFF2-40B4-BE49-F238E27FC236}">
                <a16:creationId xmlns:a16="http://schemas.microsoft.com/office/drawing/2014/main" id="{2B6615D1-2B76-3546-A982-92E5B4D6CD4B}"/>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158840" y="6854245"/>
            <a:ext cx="3006966" cy="3006966"/>
          </a:xfrm>
          <a:prstGeom prst="rect">
            <a:avLst/>
          </a:prstGeom>
          <a:ln w="12700">
            <a:miter lim="400000"/>
          </a:ln>
        </p:spPr>
      </p:pic>
      <p:pic>
        <p:nvPicPr>
          <p:cNvPr id="262" name="Covid game 1-10.jpg">
            <a:extLst>
              <a:ext uri="{FF2B5EF4-FFF2-40B4-BE49-F238E27FC236}">
                <a16:creationId xmlns:a16="http://schemas.microsoft.com/office/drawing/2014/main" id="{1DDEA77B-C726-2B42-BA0F-8E39DB49733E}"/>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313105" y="6861716"/>
            <a:ext cx="3006966" cy="3006966"/>
          </a:xfrm>
          <a:prstGeom prst="rect">
            <a:avLst/>
          </a:prstGeom>
          <a:ln w="12700">
            <a:miter lim="400000"/>
          </a:ln>
        </p:spPr>
      </p:pic>
      <p:pic>
        <p:nvPicPr>
          <p:cNvPr id="263" name="Covid game 1-11.jpg">
            <a:extLst>
              <a:ext uri="{FF2B5EF4-FFF2-40B4-BE49-F238E27FC236}">
                <a16:creationId xmlns:a16="http://schemas.microsoft.com/office/drawing/2014/main" id="{B801DE39-3D0B-5C4B-A5FD-DD0567338593}"/>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6467371" y="6854245"/>
            <a:ext cx="3006966" cy="3006966"/>
          </a:xfrm>
          <a:prstGeom prst="rect">
            <a:avLst/>
          </a:prstGeom>
          <a:ln w="12700">
            <a:miter lim="400000"/>
          </a:ln>
        </p:spPr>
      </p:pic>
      <p:pic>
        <p:nvPicPr>
          <p:cNvPr id="264" name="Covid game 1-12.jpg">
            <a:extLst>
              <a:ext uri="{FF2B5EF4-FFF2-40B4-BE49-F238E27FC236}">
                <a16:creationId xmlns:a16="http://schemas.microsoft.com/office/drawing/2014/main" id="{865F21C3-24C1-8049-A88A-208E40CFB495}"/>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19621635" y="6847895"/>
            <a:ext cx="3006966" cy="3006966"/>
          </a:xfrm>
          <a:prstGeom prst="rect">
            <a:avLst/>
          </a:prstGeom>
          <a:ln w="12700">
            <a:miter lim="400000"/>
          </a:ln>
        </p:spPr>
      </p:pic>
      <p:pic>
        <p:nvPicPr>
          <p:cNvPr id="265" name="Covid game 1-13.jpg">
            <a:extLst>
              <a:ext uri="{FF2B5EF4-FFF2-40B4-BE49-F238E27FC236}">
                <a16:creationId xmlns:a16="http://schemas.microsoft.com/office/drawing/2014/main" id="{93866F02-7BAA-DE46-B06B-C533868FD7EC}"/>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0158841" y="10007390"/>
            <a:ext cx="3006964" cy="3006964"/>
          </a:xfrm>
          <a:prstGeom prst="rect">
            <a:avLst/>
          </a:prstGeom>
          <a:ln w="12700">
            <a:miter lim="400000"/>
          </a:ln>
        </p:spPr>
      </p:pic>
      <p:pic>
        <p:nvPicPr>
          <p:cNvPr id="266" name="Covid game 1-14.jpg">
            <a:extLst>
              <a:ext uri="{FF2B5EF4-FFF2-40B4-BE49-F238E27FC236}">
                <a16:creationId xmlns:a16="http://schemas.microsoft.com/office/drawing/2014/main" id="{C152DCC7-14F9-B44D-9193-051E510A8337}"/>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13313106" y="10002161"/>
            <a:ext cx="3006964" cy="3006964"/>
          </a:xfrm>
          <a:prstGeom prst="rect">
            <a:avLst/>
          </a:prstGeom>
          <a:ln w="12700">
            <a:miter lim="400000"/>
          </a:ln>
        </p:spPr>
      </p:pic>
      <p:pic>
        <p:nvPicPr>
          <p:cNvPr id="267" name="Covid game 1-15.jpg">
            <a:extLst>
              <a:ext uri="{FF2B5EF4-FFF2-40B4-BE49-F238E27FC236}">
                <a16:creationId xmlns:a16="http://schemas.microsoft.com/office/drawing/2014/main" id="{87730B18-E6EB-B040-B52D-2BAFB40E479E}"/>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16467372" y="10023265"/>
            <a:ext cx="3006964" cy="3006964"/>
          </a:xfrm>
          <a:prstGeom prst="rect">
            <a:avLst/>
          </a:prstGeom>
          <a:ln w="12700">
            <a:miter lim="400000"/>
          </a:ln>
        </p:spPr>
      </p:pic>
      <p:pic>
        <p:nvPicPr>
          <p:cNvPr id="268" name="Covid game 1-16.jpg">
            <a:extLst>
              <a:ext uri="{FF2B5EF4-FFF2-40B4-BE49-F238E27FC236}">
                <a16:creationId xmlns:a16="http://schemas.microsoft.com/office/drawing/2014/main" id="{1DB27449-9674-CA48-B57A-9B168BFBE3DE}"/>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19630035" y="9971104"/>
            <a:ext cx="3006964" cy="3006964"/>
          </a:xfrm>
          <a:prstGeom prst="rect">
            <a:avLst/>
          </a:prstGeom>
          <a:ln w="12700">
            <a:miter lim="400000"/>
          </a:ln>
        </p:spPr>
      </p:pic>
      <p:pic>
        <p:nvPicPr>
          <p:cNvPr id="269" name="Covid game 1-05.jpg">
            <a:extLst>
              <a:ext uri="{FF2B5EF4-FFF2-40B4-BE49-F238E27FC236}">
                <a16:creationId xmlns:a16="http://schemas.microsoft.com/office/drawing/2014/main" id="{280F17EA-EA40-914D-9A1C-E2BBC2A39AE2}"/>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10158840" y="3701103"/>
            <a:ext cx="3006966" cy="3006966"/>
          </a:xfrm>
          <a:prstGeom prst="rect">
            <a:avLst/>
          </a:prstGeom>
          <a:ln w="12700">
            <a:miter lim="400000"/>
          </a:ln>
        </p:spPr>
      </p:pic>
      <p:pic>
        <p:nvPicPr>
          <p:cNvPr id="270" name="Covid game 1-03.jpg">
            <a:extLst>
              <a:ext uri="{FF2B5EF4-FFF2-40B4-BE49-F238E27FC236}">
                <a16:creationId xmlns:a16="http://schemas.microsoft.com/office/drawing/2014/main" id="{02752E98-A665-3F42-B2E7-867A3B3B510D}"/>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16467373" y="560663"/>
            <a:ext cx="3006963" cy="3006963"/>
          </a:xfrm>
          <a:prstGeom prst="rect">
            <a:avLst/>
          </a:prstGeom>
          <a:ln w="12700">
            <a:miter lim="400000"/>
          </a:ln>
        </p:spPr>
      </p:pic>
      <p:sp>
        <p:nvSpPr>
          <p:cNvPr id="80" name="Rectangle 1">
            <a:extLst>
              <a:ext uri="{FF2B5EF4-FFF2-40B4-BE49-F238E27FC236}">
                <a16:creationId xmlns:a16="http://schemas.microsoft.com/office/drawing/2014/main" id="{5D8D0AB1-71C6-2241-9387-C44678F59CC3}"/>
              </a:ext>
            </a:extLst>
          </p:cNvPr>
          <p:cNvSpPr txBox="1"/>
          <p:nvPr/>
        </p:nvSpPr>
        <p:spPr>
          <a:xfrm>
            <a:off x="564576" y="5295110"/>
            <a:ext cx="7873226" cy="2602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defRPr sz="6000" cap="all">
                <a:solidFill>
                  <a:srgbClr val="FFFFFF"/>
                </a:solidFill>
              </a:defRPr>
            </a:pPr>
            <a:r>
              <a:rPr lang="en-US" sz="6000" b="0" cap="all" dirty="0" err="1"/>
              <a:t>வாங்க</a:t>
            </a:r>
            <a:r>
              <a:rPr lang="en-US" sz="6000" b="0" cap="all" dirty="0"/>
              <a:t>, </a:t>
            </a:r>
            <a:r>
              <a:rPr lang="en-US" sz="6000" b="0" cap="all" dirty="0" err="1"/>
              <a:t>உங்களின்</a:t>
            </a:r>
            <a:r>
              <a:rPr lang="en-US" sz="6000" b="0" cap="all" dirty="0"/>
              <a:t> </a:t>
            </a:r>
            <a:r>
              <a:rPr lang="en-US" sz="6000" b="0" cap="all" dirty="0" err="1"/>
              <a:t>பதில்களை</a:t>
            </a:r>
            <a:r>
              <a:rPr lang="en-US" sz="6000" b="0" cap="all" dirty="0"/>
              <a:t> </a:t>
            </a:r>
            <a:r>
              <a:rPr lang="en-US" sz="6000" b="0" cap="all" dirty="0" err="1"/>
              <a:t>கேட்போம்</a:t>
            </a:r>
            <a:r>
              <a:rPr lang="en-US" sz="6000" b="0" cap="all" dirty="0"/>
              <a:t>.</a:t>
            </a:r>
            <a:r>
              <a:rPr lang="en-IN" sz="6000" b="0" cap="all" dirty="0"/>
              <a:t> </a:t>
            </a:r>
            <a:endParaRP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8198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5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5"/>
                  </p:tgtEl>
                </p:cond>
              </p:nextCondLst>
            </p:seq>
            <p:seq concurrent="1" nextAc="seek">
              <p:cTn id="7" restart="whenNotActive" fill="hold" evtFilter="cancelBubble" nodeType="interactiveSeq">
                <p:stCondLst>
                  <p:cond evt="onClick" delay="0">
                    <p:tgtEl>
                      <p:spTgt spid="25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5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bomb.wav"/>
                                        </p:tgtEl>
                                      </p:cMediaNode>
                                    </p:audio>
                                  </p:subTnLst>
                                </p:cTn>
                              </p:par>
                              <p:par>
                                <p:cTn id="12" presetID="23" presetClass="entr" presetSubtype="16" fill="hold" nodeType="withEffect">
                                  <p:stCondLst>
                                    <p:cond delay="0"/>
                                  </p:stCondLst>
                                  <p:childTnLst>
                                    <p:set>
                                      <p:cBhvr>
                                        <p:cTn id="13" dur="1" fill="hold">
                                          <p:stCondLst>
                                            <p:cond delay="0"/>
                                          </p:stCondLst>
                                        </p:cTn>
                                        <p:tgtEl>
                                          <p:spTgt spid="217"/>
                                        </p:tgtEl>
                                        <p:attrNameLst>
                                          <p:attrName>style.visibility</p:attrName>
                                        </p:attrNameLst>
                                      </p:cBhvr>
                                      <p:to>
                                        <p:strVal val="visible"/>
                                      </p:to>
                                    </p:set>
                                    <p:anim calcmode="lin" valueType="num">
                                      <p:cBhvr>
                                        <p:cTn id="14" dur="500" fill="hold"/>
                                        <p:tgtEl>
                                          <p:spTgt spid="217"/>
                                        </p:tgtEl>
                                        <p:attrNameLst>
                                          <p:attrName>ppt_w</p:attrName>
                                        </p:attrNameLst>
                                      </p:cBhvr>
                                      <p:tavLst>
                                        <p:tav tm="0">
                                          <p:val>
                                            <p:fltVal val="0"/>
                                          </p:val>
                                        </p:tav>
                                        <p:tav tm="100000">
                                          <p:val>
                                            <p:strVal val="#ppt_w"/>
                                          </p:val>
                                        </p:tav>
                                      </p:tavLst>
                                    </p:anim>
                                    <p:anim calcmode="lin" valueType="num">
                                      <p:cBhvr>
                                        <p:cTn id="15" dur="500" fill="hold"/>
                                        <p:tgtEl>
                                          <p:spTgt spid="21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
                  </p:tgtEl>
                </p:cond>
              </p:nextCondLst>
            </p:seq>
            <p:seq concurrent="1" nextAc="seek">
              <p:cTn id="16" restart="whenNotActive" fill="hold" evtFilter="cancelBubble" nodeType="interactiveSeq">
                <p:stCondLst>
                  <p:cond evt="onClick" delay="0">
                    <p:tgtEl>
                      <p:spTgt spid="25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5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7"/>
                  </p:tgtEl>
                </p:cond>
              </p:nextCondLst>
            </p:seq>
            <p:seq concurrent="1" nextAc="seek">
              <p:cTn id="21" restart="whenNotActive" fill="hold" evtFilter="cancelBubble" nodeType="interactiveSeq">
                <p:stCondLst>
                  <p:cond evt="onClick" delay="0">
                    <p:tgtEl>
                      <p:spTgt spid="258"/>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5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8"/>
                  </p:tgtEl>
                </p:cond>
              </p:nextCondLst>
            </p:seq>
            <p:seq concurrent="1" nextAc="seek">
              <p:cTn id="26" restart="whenNotActive" fill="hold" evtFilter="cancelBubble" nodeType="interactiveSeq">
                <p:stCondLst>
                  <p:cond evt="onClick" delay="0">
                    <p:tgtEl>
                      <p:spTgt spid="259"/>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par>
                                <p:cTn id="31" presetID="23" presetClass="entr" presetSubtype="16" fill="hold" nodeType="withEffect">
                                  <p:stCondLst>
                                    <p:cond delay="0"/>
                                  </p:stCondLst>
                                  <p:childTnLst>
                                    <p:set>
                                      <p:cBhvr>
                                        <p:cTn id="32" dur="1" fill="hold">
                                          <p:stCondLst>
                                            <p:cond delay="0"/>
                                          </p:stCondLst>
                                        </p:cTn>
                                        <p:tgtEl>
                                          <p:spTgt spid="242"/>
                                        </p:tgtEl>
                                        <p:attrNameLst>
                                          <p:attrName>style.visibility</p:attrName>
                                        </p:attrNameLst>
                                      </p:cBhvr>
                                      <p:to>
                                        <p:strVal val="visible"/>
                                      </p:to>
                                    </p:set>
                                    <p:anim calcmode="lin" valueType="num">
                                      <p:cBhvr>
                                        <p:cTn id="33" dur="500" fill="hold"/>
                                        <p:tgtEl>
                                          <p:spTgt spid="242"/>
                                        </p:tgtEl>
                                        <p:attrNameLst>
                                          <p:attrName>ppt_w</p:attrName>
                                        </p:attrNameLst>
                                      </p:cBhvr>
                                      <p:tavLst>
                                        <p:tav tm="0">
                                          <p:val>
                                            <p:fltVal val="0"/>
                                          </p:val>
                                        </p:tav>
                                        <p:tav tm="100000">
                                          <p:val>
                                            <p:strVal val="#ppt_w"/>
                                          </p:val>
                                        </p:tav>
                                      </p:tavLst>
                                    </p:anim>
                                    <p:anim calcmode="lin" valueType="num">
                                      <p:cBhvr>
                                        <p:cTn id="34" dur="500" fill="hold"/>
                                        <p:tgtEl>
                                          <p:spTgt spid="24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9"/>
                  </p:tgtEl>
                </p:cond>
              </p:nextCondLst>
            </p:seq>
            <p:seq concurrent="1" nextAc="seek">
              <p:cTn id="35" restart="whenNotActive" fill="hold" evtFilter="cancelBubble" nodeType="interactiveSeq">
                <p:stCondLst>
                  <p:cond evt="onClick" delay="0">
                    <p:tgtEl>
                      <p:spTgt spid="260"/>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6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0"/>
                  </p:tgtEl>
                </p:cond>
              </p:nextCondLst>
            </p:seq>
            <p:seq concurrent="1" nextAc="seek">
              <p:cTn id="40" restart="whenNotActive" fill="hold" evtFilter="cancelBubble" nodeType="interactiveSeq">
                <p:stCondLst>
                  <p:cond evt="onClick" delay="0">
                    <p:tgtEl>
                      <p:spTgt spid="261"/>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6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1"/>
                  </p:tgtEl>
                </p:cond>
              </p:nextCondLst>
            </p:seq>
            <p:seq concurrent="1" nextAc="seek">
              <p:cTn id="45" restart="whenNotActive" fill="hold" evtFilter="cancelBubble" nodeType="interactiveSeq">
                <p:stCondLst>
                  <p:cond evt="onClick" delay="0">
                    <p:tgtEl>
                      <p:spTgt spid="26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6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bomb.wav"/>
                                        </p:tgtEl>
                                      </p:cMediaNode>
                                    </p:audio>
                                  </p:subTnLst>
                                </p:cTn>
                              </p:par>
                              <p:par>
                                <p:cTn id="50" presetID="23" presetClass="entr" presetSubtype="16" fill="hold" nodeType="withEffect">
                                  <p:stCondLst>
                                    <p:cond delay="0"/>
                                  </p:stCondLst>
                                  <p:childTnLst>
                                    <p:set>
                                      <p:cBhvr>
                                        <p:cTn id="51" dur="1" fill="hold">
                                          <p:stCondLst>
                                            <p:cond delay="0"/>
                                          </p:stCondLst>
                                        </p:cTn>
                                        <p:tgtEl>
                                          <p:spTgt spid="222"/>
                                        </p:tgtEl>
                                        <p:attrNameLst>
                                          <p:attrName>style.visibility</p:attrName>
                                        </p:attrNameLst>
                                      </p:cBhvr>
                                      <p:to>
                                        <p:strVal val="visible"/>
                                      </p:to>
                                    </p:set>
                                    <p:anim calcmode="lin" valueType="num">
                                      <p:cBhvr>
                                        <p:cTn id="52" dur="500" fill="hold"/>
                                        <p:tgtEl>
                                          <p:spTgt spid="222"/>
                                        </p:tgtEl>
                                        <p:attrNameLst>
                                          <p:attrName>ppt_w</p:attrName>
                                        </p:attrNameLst>
                                      </p:cBhvr>
                                      <p:tavLst>
                                        <p:tav tm="0">
                                          <p:val>
                                            <p:fltVal val="0"/>
                                          </p:val>
                                        </p:tav>
                                        <p:tav tm="100000">
                                          <p:val>
                                            <p:strVal val="#ppt_w"/>
                                          </p:val>
                                        </p:tav>
                                      </p:tavLst>
                                    </p:anim>
                                    <p:anim calcmode="lin" valueType="num">
                                      <p:cBhvr>
                                        <p:cTn id="53" dur="500" fill="hold"/>
                                        <p:tgtEl>
                                          <p:spTgt spid="2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2"/>
                  </p:tgtEl>
                </p:cond>
              </p:nextCondLst>
            </p:seq>
            <p:seq concurrent="1" nextAc="seek">
              <p:cTn id="54" restart="whenNotActive" fill="hold" evtFilter="cancelBubble" nodeType="interactiveSeq">
                <p:stCondLst>
                  <p:cond evt="onClick" delay="0">
                    <p:tgtEl>
                      <p:spTgt spid="263"/>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6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3"/>
                  </p:tgtEl>
                </p:cond>
              </p:nextCondLst>
            </p:seq>
            <p:seq concurrent="1" nextAc="seek">
              <p:cTn id="59" restart="whenNotActive" fill="hold" evtFilter="cancelBubble" nodeType="interactiveSeq">
                <p:stCondLst>
                  <p:cond evt="onClick" delay="0">
                    <p:tgtEl>
                      <p:spTgt spid="264"/>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26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omb.wav"/>
                                        </p:tgtEl>
                                      </p:cMediaNode>
                                    </p:audio>
                                  </p:subTnLst>
                                </p:cTn>
                              </p:par>
                              <p:par>
                                <p:cTn id="64" presetID="23" presetClass="entr" presetSubtype="16" fill="hold" nodeType="withEffect">
                                  <p:stCondLst>
                                    <p:cond delay="0"/>
                                  </p:stCondLst>
                                  <p:childTnLst>
                                    <p:set>
                                      <p:cBhvr>
                                        <p:cTn id="65" dur="1" fill="hold">
                                          <p:stCondLst>
                                            <p:cond delay="0"/>
                                          </p:stCondLst>
                                        </p:cTn>
                                        <p:tgtEl>
                                          <p:spTgt spid="237"/>
                                        </p:tgtEl>
                                        <p:attrNameLst>
                                          <p:attrName>style.visibility</p:attrName>
                                        </p:attrNameLst>
                                      </p:cBhvr>
                                      <p:to>
                                        <p:strVal val="visible"/>
                                      </p:to>
                                    </p:set>
                                    <p:anim calcmode="lin" valueType="num">
                                      <p:cBhvr>
                                        <p:cTn id="66" dur="500" fill="hold"/>
                                        <p:tgtEl>
                                          <p:spTgt spid="237"/>
                                        </p:tgtEl>
                                        <p:attrNameLst>
                                          <p:attrName>ppt_w</p:attrName>
                                        </p:attrNameLst>
                                      </p:cBhvr>
                                      <p:tavLst>
                                        <p:tav tm="0">
                                          <p:val>
                                            <p:fltVal val="0"/>
                                          </p:val>
                                        </p:tav>
                                        <p:tav tm="100000">
                                          <p:val>
                                            <p:strVal val="#ppt_w"/>
                                          </p:val>
                                        </p:tav>
                                      </p:tavLst>
                                    </p:anim>
                                    <p:anim calcmode="lin" valueType="num">
                                      <p:cBhvr>
                                        <p:cTn id="67" dur="500" fill="hold"/>
                                        <p:tgtEl>
                                          <p:spTgt spid="23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4"/>
                  </p:tgtEl>
                </p:cond>
              </p:nextCondLst>
            </p:seq>
            <p:seq concurrent="1" nextAc="seek">
              <p:cTn id="68" restart="whenNotActive" fill="hold" evtFilter="cancelBubble" nodeType="interactiveSeq">
                <p:stCondLst>
                  <p:cond evt="onClick" delay="0">
                    <p:tgtEl>
                      <p:spTgt spid="265"/>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bomb.wav"/>
                                        </p:tgtEl>
                                      </p:cMediaNode>
                                    </p:audio>
                                  </p:subTnLst>
                                </p:cTn>
                              </p:par>
                              <p:par>
                                <p:cTn id="73" presetID="23" presetClass="entr" presetSubtype="16" fill="hold" nodeType="withEffect">
                                  <p:stCondLst>
                                    <p:cond delay="0"/>
                                  </p:stCondLst>
                                  <p:childTnLst>
                                    <p:set>
                                      <p:cBhvr>
                                        <p:cTn id="74" dur="1" fill="hold">
                                          <p:stCondLst>
                                            <p:cond delay="0"/>
                                          </p:stCondLst>
                                        </p:cTn>
                                        <p:tgtEl>
                                          <p:spTgt spid="232"/>
                                        </p:tgtEl>
                                        <p:attrNameLst>
                                          <p:attrName>style.visibility</p:attrName>
                                        </p:attrNameLst>
                                      </p:cBhvr>
                                      <p:to>
                                        <p:strVal val="visible"/>
                                      </p:to>
                                    </p:set>
                                    <p:anim calcmode="lin" valueType="num">
                                      <p:cBhvr>
                                        <p:cTn id="75" dur="500" fill="hold"/>
                                        <p:tgtEl>
                                          <p:spTgt spid="232"/>
                                        </p:tgtEl>
                                        <p:attrNameLst>
                                          <p:attrName>ppt_w</p:attrName>
                                        </p:attrNameLst>
                                      </p:cBhvr>
                                      <p:tavLst>
                                        <p:tav tm="0">
                                          <p:val>
                                            <p:fltVal val="0"/>
                                          </p:val>
                                        </p:tav>
                                        <p:tav tm="100000">
                                          <p:val>
                                            <p:strVal val="#ppt_w"/>
                                          </p:val>
                                        </p:tav>
                                      </p:tavLst>
                                    </p:anim>
                                    <p:anim calcmode="lin" valueType="num">
                                      <p:cBhvr>
                                        <p:cTn id="76" dur="500" fill="hold"/>
                                        <p:tgtEl>
                                          <p:spTgt spid="23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5"/>
                  </p:tgtEl>
                </p:cond>
              </p:nextCondLst>
            </p:seq>
            <p:seq concurrent="1" nextAc="seek">
              <p:cTn id="77" restart="whenNotActive" fill="hold" evtFilter="cancelBubble" nodeType="interactiveSeq">
                <p:stCondLst>
                  <p:cond evt="onClick" delay="0">
                    <p:tgtEl>
                      <p:spTgt spid="266"/>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66"/>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6"/>
                  </p:tgtEl>
                </p:cond>
              </p:nextCondLst>
            </p:seq>
            <p:seq concurrent="1" nextAc="seek">
              <p:cTn id="82" restart="whenNotActive" fill="hold" evtFilter="cancelBubble" nodeType="interactiveSeq">
                <p:stCondLst>
                  <p:cond evt="onClick" delay="0">
                    <p:tgtEl>
                      <p:spTgt spid="267"/>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6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par>
                                <p:cTn id="87" presetID="23" presetClass="entr" presetSubtype="16" fill="hold" nodeType="withEffect">
                                  <p:stCondLst>
                                    <p:cond delay="0"/>
                                  </p:stCondLst>
                                  <p:childTnLst>
                                    <p:set>
                                      <p:cBhvr>
                                        <p:cTn id="88" dur="1" fill="hold">
                                          <p:stCondLst>
                                            <p:cond delay="0"/>
                                          </p:stCondLst>
                                        </p:cTn>
                                        <p:tgtEl>
                                          <p:spTgt spid="227"/>
                                        </p:tgtEl>
                                        <p:attrNameLst>
                                          <p:attrName>style.visibility</p:attrName>
                                        </p:attrNameLst>
                                      </p:cBhvr>
                                      <p:to>
                                        <p:strVal val="visible"/>
                                      </p:to>
                                    </p:set>
                                    <p:anim calcmode="lin" valueType="num">
                                      <p:cBhvr>
                                        <p:cTn id="89" dur="500" fill="hold"/>
                                        <p:tgtEl>
                                          <p:spTgt spid="227"/>
                                        </p:tgtEl>
                                        <p:attrNameLst>
                                          <p:attrName>ppt_w</p:attrName>
                                        </p:attrNameLst>
                                      </p:cBhvr>
                                      <p:tavLst>
                                        <p:tav tm="0">
                                          <p:val>
                                            <p:fltVal val="0"/>
                                          </p:val>
                                        </p:tav>
                                        <p:tav tm="100000">
                                          <p:val>
                                            <p:strVal val="#ppt_w"/>
                                          </p:val>
                                        </p:tav>
                                      </p:tavLst>
                                    </p:anim>
                                    <p:anim calcmode="lin" valueType="num">
                                      <p:cBhvr>
                                        <p:cTn id="90" dur="500" fill="hold"/>
                                        <p:tgtEl>
                                          <p:spTgt spid="22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7"/>
                  </p:tgtEl>
                </p:cond>
              </p:nextCondLst>
            </p:seq>
            <p:seq concurrent="1" nextAc="seek">
              <p:cTn id="91" restart="whenNotActive" fill="hold" evtFilter="cancelBubble" nodeType="interactiveSeq">
                <p:stCondLst>
                  <p:cond evt="onClick" delay="0">
                    <p:tgtEl>
                      <p:spTgt spid="268"/>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268"/>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8"/>
                  </p:tgtEl>
                </p:cond>
              </p:nextCondLst>
            </p:seq>
            <p:seq concurrent="1" nextAc="seek">
              <p:cTn id="96" restart="whenNotActive" fill="hold" evtFilter="cancelBubble" nodeType="interactiveSeq">
                <p:stCondLst>
                  <p:cond evt="onClick" delay="0">
                    <p:tgtEl>
                      <p:spTgt spid="269"/>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269"/>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par>
                                <p:cTn id="101" presetID="23" presetClass="entr" presetSubtype="16" fill="hold" nodeType="withEffect">
                                  <p:stCondLst>
                                    <p:cond delay="0"/>
                                  </p:stCondLst>
                                  <p:childTnLst>
                                    <p:set>
                                      <p:cBhvr>
                                        <p:cTn id="102" dur="1" fill="hold">
                                          <p:stCondLst>
                                            <p:cond delay="0"/>
                                          </p:stCondLst>
                                        </p:cTn>
                                        <p:tgtEl>
                                          <p:spTgt spid="251"/>
                                        </p:tgtEl>
                                        <p:attrNameLst>
                                          <p:attrName>style.visibility</p:attrName>
                                        </p:attrNameLst>
                                      </p:cBhvr>
                                      <p:to>
                                        <p:strVal val="visible"/>
                                      </p:to>
                                    </p:set>
                                    <p:anim calcmode="lin" valueType="num">
                                      <p:cBhvr>
                                        <p:cTn id="103" dur="500" fill="hold"/>
                                        <p:tgtEl>
                                          <p:spTgt spid="251"/>
                                        </p:tgtEl>
                                        <p:attrNameLst>
                                          <p:attrName>ppt_w</p:attrName>
                                        </p:attrNameLst>
                                      </p:cBhvr>
                                      <p:tavLst>
                                        <p:tav tm="0">
                                          <p:val>
                                            <p:fltVal val="0"/>
                                          </p:val>
                                        </p:tav>
                                        <p:tav tm="100000">
                                          <p:val>
                                            <p:strVal val="#ppt_w"/>
                                          </p:val>
                                        </p:tav>
                                      </p:tavLst>
                                    </p:anim>
                                    <p:anim calcmode="lin" valueType="num">
                                      <p:cBhvr>
                                        <p:cTn id="104" dur="500" fill="hold"/>
                                        <p:tgtEl>
                                          <p:spTgt spid="2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9"/>
                  </p:tgtEl>
                </p:cond>
              </p:nextCondLst>
            </p:seq>
            <p:seq concurrent="1" nextAc="seek">
              <p:cTn id="105" restart="whenNotActive" fill="hold" evtFilter="cancelBubble" nodeType="interactiveSeq">
                <p:stCondLst>
                  <p:cond evt="onClick" delay="0">
                    <p:tgtEl>
                      <p:spTgt spid="270"/>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70"/>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4" name="bomb.wav"/>
                                        </p:tgtEl>
                                      </p:cMediaNode>
                                    </p:audio>
                                  </p:subTnLst>
                                </p:cTn>
                              </p:par>
                              <p:par>
                                <p:cTn id="110" presetID="23" presetClass="entr" presetSubtype="16" fill="hold" nodeType="withEffect">
                                  <p:stCondLst>
                                    <p:cond delay="0"/>
                                  </p:stCondLst>
                                  <p:childTnLst>
                                    <p:set>
                                      <p:cBhvr>
                                        <p:cTn id="111" dur="1" fill="hold">
                                          <p:stCondLst>
                                            <p:cond delay="0"/>
                                          </p:stCondLst>
                                        </p:cTn>
                                        <p:tgtEl>
                                          <p:spTgt spid="247"/>
                                        </p:tgtEl>
                                        <p:attrNameLst>
                                          <p:attrName>style.visibility</p:attrName>
                                        </p:attrNameLst>
                                      </p:cBhvr>
                                      <p:to>
                                        <p:strVal val="visible"/>
                                      </p:to>
                                    </p:set>
                                    <p:anim calcmode="lin" valueType="num">
                                      <p:cBhvr>
                                        <p:cTn id="112" dur="500" fill="hold"/>
                                        <p:tgtEl>
                                          <p:spTgt spid="247"/>
                                        </p:tgtEl>
                                        <p:attrNameLst>
                                          <p:attrName>ppt_w</p:attrName>
                                        </p:attrNameLst>
                                      </p:cBhvr>
                                      <p:tavLst>
                                        <p:tav tm="0">
                                          <p:val>
                                            <p:fltVal val="0"/>
                                          </p:val>
                                        </p:tav>
                                        <p:tav tm="100000">
                                          <p:val>
                                            <p:strVal val="#ppt_w"/>
                                          </p:val>
                                        </p:tav>
                                      </p:tavLst>
                                    </p:anim>
                                    <p:anim calcmode="lin" valueType="num">
                                      <p:cBhvr>
                                        <p:cTn id="113" dur="500" fill="hold"/>
                                        <p:tgtEl>
                                          <p:spTgt spid="2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41</a:t>
              </a:r>
              <a:endParaRPr dirty="0">
                <a:latin typeface="Arial" panose="020B0604020202020204" pitchFamily="34" charset="0"/>
                <a:cs typeface="Arial" panose="020B0604020202020204" pitchFamily="34" charset="0"/>
              </a:endParaRPr>
            </a:p>
          </p:txBody>
        </p:sp>
        <p:pic>
          <p:nvPicPr>
            <p:cNvPr id="26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8840674" y="957891"/>
              <a:ext cx="6753452"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en-US" b="0" dirty="0" err="1"/>
                <a:t>அமர்வு</a:t>
              </a:r>
              <a:r>
                <a:rPr lang="en-IN" dirty="0"/>
                <a:t> </a:t>
              </a:r>
              <a:r>
                <a:rPr b="0" dirty="0">
                  <a:latin typeface="Arial" panose="020B0604020202020204" pitchFamily="34" charset="0"/>
                  <a:cs typeface="Arial" panose="020B0604020202020204" pitchFamily="34" charset="0"/>
                </a:rPr>
                <a:t> </a:t>
              </a:r>
              <a:r>
                <a:rPr lang="en-IN" b="0" dirty="0">
                  <a:latin typeface="Arial" panose="020B0604020202020204" pitchFamily="34" charset="0"/>
                  <a:cs typeface="Arial" panose="020B0604020202020204" pitchFamily="34" charset="0"/>
                </a:rPr>
                <a:t>7</a:t>
              </a:r>
              <a:endParaRPr b="0" dirty="0">
                <a:latin typeface="Arial" panose="020B0604020202020204" pitchFamily="34" charset="0"/>
                <a:cs typeface="Arial" panose="020B0604020202020204" pitchFamily="34" charset="0"/>
              </a:endParaRPr>
            </a:p>
          </p:txBody>
        </p:sp>
        <p:sp>
          <p:nvSpPr>
            <p:cNvPr id="269" name="PREVENTION: WHAT EVERYBODY NEEDS TO KNOW"/>
            <p:cNvSpPr txBox="1"/>
            <p:nvPr/>
          </p:nvSpPr>
          <p:spPr>
            <a:xfrm>
              <a:off x="4250486" y="2878113"/>
              <a:ext cx="15933849"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en-US" sz="3200" b="0" dirty="0" err="1">
                  <a:solidFill>
                    <a:schemeClr val="tx1"/>
                  </a:solidFill>
                </a:rPr>
                <a:t>எவ்வாறு</a:t>
              </a:r>
              <a:r>
                <a:rPr lang="en-US" sz="3200" b="0" dirty="0">
                  <a:solidFill>
                    <a:schemeClr val="tx1"/>
                  </a:solidFill>
                </a:rPr>
                <a:t> </a:t>
              </a:r>
              <a:r>
                <a:rPr lang="en-US" sz="3200" b="0" dirty="0" err="1">
                  <a:solidFill>
                    <a:schemeClr val="tx1"/>
                  </a:solidFill>
                </a:rPr>
                <a:t>நகர்ப்புற</a:t>
              </a:r>
              <a:r>
                <a:rPr lang="en-US" sz="3200" b="0" dirty="0">
                  <a:solidFill>
                    <a:schemeClr val="tx1"/>
                  </a:solidFill>
                </a:rPr>
                <a:t> </a:t>
              </a:r>
              <a:r>
                <a:rPr lang="en-US" sz="3200" b="0" dirty="0" err="1">
                  <a:solidFill>
                    <a:schemeClr val="tx1"/>
                  </a:solidFill>
                </a:rPr>
                <a:t>பகுதிகளில்</a:t>
              </a:r>
              <a:r>
                <a:rPr lang="en-US" sz="3200" b="0" dirty="0">
                  <a:solidFill>
                    <a:schemeClr val="tx1"/>
                  </a:solidFill>
                </a:rPr>
                <a:t> </a:t>
              </a:r>
              <a:r>
                <a:rPr lang="en-US" sz="3200" b="0" dirty="0" err="1">
                  <a:solidFill>
                    <a:schemeClr val="tx1"/>
                  </a:solidFill>
                </a:rPr>
                <a:t>விசேஷ</a:t>
              </a:r>
              <a:r>
                <a:rPr lang="en-US" sz="3200" b="0" dirty="0">
                  <a:solidFill>
                    <a:schemeClr val="tx1"/>
                  </a:solidFill>
                </a:rPr>
                <a:t> </a:t>
              </a:r>
              <a:r>
                <a:rPr lang="en-US" sz="3200" b="0" dirty="0" err="1">
                  <a:solidFill>
                    <a:schemeClr val="tx1"/>
                  </a:solidFill>
                </a:rPr>
                <a:t>தொடர்பு</a:t>
              </a:r>
              <a:r>
                <a:rPr lang="en-US" sz="3200" b="0" dirty="0">
                  <a:solidFill>
                    <a:schemeClr val="tx1"/>
                  </a:solidFill>
                </a:rPr>
                <a:t> </a:t>
              </a:r>
              <a:r>
                <a:rPr lang="en-US" sz="3200" b="0" dirty="0" err="1">
                  <a:solidFill>
                    <a:schemeClr val="tx1"/>
                  </a:solidFill>
                </a:rPr>
                <a:t>தேவைகளை</a:t>
              </a:r>
              <a:r>
                <a:rPr lang="en-US" sz="3200" b="0" dirty="0">
                  <a:solidFill>
                    <a:schemeClr val="tx1"/>
                  </a:solidFill>
                </a:rPr>
                <a:t> </a:t>
              </a:r>
              <a:r>
                <a:rPr lang="en-US" sz="3200" b="0" dirty="0" err="1">
                  <a:solidFill>
                    <a:schemeClr val="tx1"/>
                  </a:solidFill>
                </a:rPr>
                <a:t>சந்திப்பது</a:t>
              </a:r>
              <a:r>
                <a:rPr lang="en-US" sz="3200" b="0" dirty="0">
                  <a:solidFill>
                    <a:schemeClr val="tx1"/>
                  </a:solidFill>
                </a:rPr>
                <a:t>?</a:t>
              </a:r>
              <a:r>
                <a:rPr lang="en-IN" sz="3200" b="0" dirty="0">
                  <a:solidFill>
                    <a:schemeClr val="tx1"/>
                  </a:solidFill>
                </a:rPr>
                <a:t> </a:t>
              </a:r>
              <a:endParaRPr sz="3200" b="0" dirty="0">
                <a:solidFill>
                  <a:schemeClr val="tx1"/>
                </a:solidFill>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81" name="Group"/>
          <p:cNvGrpSpPr/>
          <p:nvPr/>
        </p:nvGrpSpPr>
        <p:grpSpPr>
          <a:xfrm>
            <a:off x="17514759" y="8121405"/>
            <a:ext cx="5583172" cy="2523890"/>
            <a:chOff x="-152060" y="3370995"/>
            <a:chExt cx="5583170" cy="2523889"/>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152060" y="4093873"/>
              <a:ext cx="5583170"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pPr>
              <a:r>
                <a:rPr lang="en-US" sz="3500" b="0" dirty="0" err="1"/>
                <a:t>களங்கம்</a:t>
              </a:r>
              <a:r>
                <a:rPr lang="en-US" sz="3500" b="0" dirty="0"/>
                <a:t> </a:t>
              </a:r>
              <a:r>
                <a:rPr lang="en-US" sz="3500" b="0" dirty="0" err="1"/>
                <a:t>மற்றும்</a:t>
              </a:r>
              <a:r>
                <a:rPr lang="en-US" sz="3500" b="0" dirty="0"/>
                <a:t> </a:t>
              </a:r>
              <a:r>
                <a:rPr lang="en-US" sz="3500" b="0" dirty="0" err="1"/>
                <a:t>பாகுபாடு</a:t>
              </a:r>
              <a:r>
                <a:rPr lang="en-IN" sz="3500" b="0" dirty="0"/>
                <a:t> </a:t>
              </a:r>
              <a:endParaRPr lang="en-IN" sz="3500" b="0" dirty="0">
                <a:latin typeface="Arial" panose="020B0604020202020204" pitchFamily="34" charset="0"/>
                <a:cs typeface="Arial" panose="020B0604020202020204" pitchFamily="34" charset="0"/>
              </a:endParaRPr>
            </a:p>
          </p:txBody>
        </p:sp>
      </p:grpSp>
      <p:grpSp>
        <p:nvGrpSpPr>
          <p:cNvPr id="286" name="Group"/>
          <p:cNvGrpSpPr/>
          <p:nvPr/>
        </p:nvGrpSpPr>
        <p:grpSpPr>
          <a:xfrm>
            <a:off x="9902842" y="8065940"/>
            <a:ext cx="5286337" cy="2523889"/>
            <a:chOff x="0" y="3548623"/>
            <a:chExt cx="5286336" cy="2523889"/>
          </a:xfrm>
          <a:solidFill>
            <a:srgbClr val="C9EBFF"/>
          </a:solidFill>
        </p:grpSpPr>
        <p:sp>
          <p:nvSpPr>
            <p:cNvPr id="282" name="Rounded Rectangle"/>
            <p:cNvSpPr/>
            <p:nvPr/>
          </p:nvSpPr>
          <p:spPr>
            <a:xfrm>
              <a:off x="0" y="354862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1081047" y="4027273"/>
              <a:ext cx="3124252" cy="117981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5000">
                  <a:solidFill>
                    <a:srgbClr val="FFFFFF"/>
                  </a:solidFill>
                </a:defRPr>
              </a:pPr>
              <a:r>
                <a:rPr lang="en-US" sz="3500" b="0" dirty="0" err="1">
                  <a:solidFill>
                    <a:schemeClr val="tx1"/>
                  </a:solidFill>
                </a:rPr>
                <a:t>பாதுகாப்பு</a:t>
              </a:r>
              <a:endParaRPr lang="en-US" sz="3500" b="0" dirty="0">
                <a:solidFill>
                  <a:schemeClr val="tx1"/>
                </a:solidFill>
              </a:endParaRPr>
            </a:p>
            <a:p>
              <a:pPr>
                <a:defRPr sz="5000">
                  <a:solidFill>
                    <a:srgbClr val="FFFFFF"/>
                  </a:solidFill>
                </a:defRPr>
              </a:pPr>
              <a:r>
                <a:rPr lang="en-US" sz="3500" b="0" dirty="0">
                  <a:solidFill>
                    <a:schemeClr val="tx1"/>
                  </a:solidFill>
                </a:rPr>
                <a:t> </a:t>
              </a:r>
              <a:r>
                <a:rPr lang="en-US" sz="3500" b="0" dirty="0" err="1">
                  <a:solidFill>
                    <a:schemeClr val="tx1"/>
                  </a:solidFill>
                </a:rPr>
                <a:t>பழக்கங்கள்</a:t>
              </a:r>
              <a:r>
                <a:rPr lang="en-IN" sz="3500" b="0" dirty="0">
                  <a:solidFill>
                    <a:schemeClr val="tx1"/>
                  </a:solidFill>
                </a:rPr>
                <a:t> </a:t>
              </a:r>
              <a:endParaRPr lang="en-IN" sz="3500" b="0" dirty="0">
                <a:solidFill>
                  <a:schemeClr val="tx1"/>
                </a:solidFill>
                <a:latin typeface="Arial" panose="020B0604020202020204" pitchFamily="34" charset="0"/>
                <a:cs typeface="Arial" panose="020B0604020202020204" pitchFamily="34" charset="0"/>
              </a:endParaRPr>
            </a:p>
          </p:txBody>
        </p:sp>
      </p:grpSp>
      <p:grpSp>
        <p:nvGrpSpPr>
          <p:cNvPr id="291" name="Group"/>
          <p:cNvGrpSpPr/>
          <p:nvPr/>
        </p:nvGrpSpPr>
        <p:grpSpPr>
          <a:xfrm>
            <a:off x="1709760" y="8006778"/>
            <a:ext cx="5582858" cy="2487585"/>
            <a:chOff x="-156650" y="3638797"/>
            <a:chExt cx="5582857" cy="2523889"/>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56650" y="4127146"/>
              <a:ext cx="5582857" cy="11970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pPr>
              <a:r>
                <a:rPr lang="en-US" sz="3500" b="0" dirty="0" err="1"/>
                <a:t>ஆதரவை</a:t>
              </a:r>
              <a:r>
                <a:rPr lang="en-US" sz="3500" b="0" dirty="0"/>
                <a:t> </a:t>
              </a:r>
              <a:r>
                <a:rPr lang="en-US" sz="3500" b="0" dirty="0" err="1"/>
                <a:t>செயல்படுத்துதல்</a:t>
              </a:r>
              <a:r>
                <a:rPr lang="en-IN" sz="3500" b="0" dirty="0"/>
                <a:t> </a:t>
              </a:r>
              <a:endParaRPr lang="en-IN" sz="35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36365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3" y="420163"/>
            <a:ext cx="13557713" cy="1297968"/>
            <a:chOff x="-1" y="60173"/>
            <a:chExt cx="13557711" cy="1297966"/>
          </a:xfrm>
        </p:grpSpPr>
        <p:sp>
          <p:nvSpPr>
            <p:cNvPr id="380" name="Rounded Rectangle"/>
            <p:cNvSpPr/>
            <p:nvPr/>
          </p:nvSpPr>
          <p:spPr>
            <a:xfrm>
              <a:off x="-1" y="60173"/>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1922575" y="212967"/>
              <a:ext cx="9712594"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b="0" dirty="0" err="1"/>
                <a:t>ஆதரவை</a:t>
              </a:r>
              <a:r>
                <a:rPr lang="en-US" b="0" dirty="0"/>
                <a:t> </a:t>
              </a:r>
              <a:r>
                <a:rPr lang="en-US" b="0" dirty="0" err="1"/>
                <a:t>செயல்படுத்துதல்</a:t>
              </a:r>
              <a:r>
                <a:rPr lang="en-IN" b="0" dirty="0"/>
                <a:t> </a:t>
              </a:r>
              <a:endParaRPr lang="en-IN"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42</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sz="2800" b="0" dirty="0" err="1">
                <a:solidFill>
                  <a:schemeClr val="tx1"/>
                </a:solidFill>
              </a:rPr>
              <a:t>குறிப்பிட்ட</a:t>
            </a:r>
            <a:r>
              <a:rPr lang="en-US" sz="2800" b="0" dirty="0">
                <a:solidFill>
                  <a:schemeClr val="tx1"/>
                </a:solidFill>
              </a:rPr>
              <a:t> </a:t>
            </a:r>
            <a:r>
              <a:rPr lang="en-US" sz="2800" b="0" dirty="0" err="1">
                <a:solidFill>
                  <a:schemeClr val="tx1"/>
                </a:solidFill>
              </a:rPr>
              <a:t>சமுதாய</a:t>
            </a:r>
            <a:r>
              <a:rPr lang="en-US" sz="2800" b="0" dirty="0">
                <a:solidFill>
                  <a:schemeClr val="tx1"/>
                </a:solidFill>
              </a:rPr>
              <a:t> </a:t>
            </a:r>
            <a:r>
              <a:rPr lang="en-US" sz="2800" b="0" dirty="0" err="1">
                <a:solidFill>
                  <a:schemeClr val="tx1"/>
                </a:solidFill>
              </a:rPr>
              <a:t>பகுதியில்</a:t>
            </a:r>
            <a:r>
              <a:rPr lang="en-US" sz="2800" b="0" dirty="0">
                <a:solidFill>
                  <a:schemeClr val="tx1"/>
                </a:solidFill>
              </a:rPr>
              <a:t>  </a:t>
            </a:r>
            <a:r>
              <a:rPr lang="en-US" sz="2800" b="0" dirty="0" err="1">
                <a:solidFill>
                  <a:schemeClr val="tx1"/>
                </a:solidFill>
              </a:rPr>
              <a:t>முக்கிய</a:t>
            </a:r>
            <a:r>
              <a:rPr lang="en-US" sz="2800" b="0" dirty="0">
                <a:solidFill>
                  <a:schemeClr val="tx1"/>
                </a:solidFill>
              </a:rPr>
              <a:t> </a:t>
            </a:r>
            <a:r>
              <a:rPr lang="en-US" sz="2800" b="0" dirty="0" err="1">
                <a:solidFill>
                  <a:schemeClr val="tx1"/>
                </a:solidFill>
              </a:rPr>
              <a:t>பங்காற்றுபவர்கள்</a:t>
            </a:r>
            <a:r>
              <a:rPr lang="en-US" sz="2800" b="0" dirty="0">
                <a:solidFill>
                  <a:schemeClr val="tx1"/>
                </a:solidFill>
              </a:rPr>
              <a:t> </a:t>
            </a:r>
            <a:r>
              <a:rPr lang="en-US" sz="2800" b="0" dirty="0" err="1">
                <a:solidFill>
                  <a:schemeClr val="tx1"/>
                </a:solidFill>
              </a:rPr>
              <a:t>சமுதாய</a:t>
            </a:r>
            <a:r>
              <a:rPr lang="en-US" sz="2800" b="0" dirty="0">
                <a:solidFill>
                  <a:schemeClr val="tx1"/>
                </a:solidFill>
              </a:rPr>
              <a:t> </a:t>
            </a:r>
            <a:r>
              <a:rPr lang="en-US" sz="2800" b="0" dirty="0" err="1">
                <a:solidFill>
                  <a:schemeClr val="tx1"/>
                </a:solidFill>
              </a:rPr>
              <a:t>ஆதரவில்</a:t>
            </a:r>
            <a:r>
              <a:rPr lang="en-US" sz="2800" b="0" dirty="0">
                <a:solidFill>
                  <a:schemeClr val="tx1"/>
                </a:solidFill>
              </a:rPr>
              <a:t> </a:t>
            </a:r>
            <a:r>
              <a:rPr lang="en-US" sz="2800" b="0" dirty="0" err="1">
                <a:solidFill>
                  <a:schemeClr val="tx1"/>
                </a:solidFill>
              </a:rPr>
              <a:t>ஈடுபடுத்தப்பட</a:t>
            </a:r>
            <a:r>
              <a:rPr lang="en-US" sz="2800" b="0" dirty="0">
                <a:solidFill>
                  <a:schemeClr val="tx1"/>
                </a:solidFill>
              </a:rPr>
              <a:t> </a:t>
            </a:r>
            <a:r>
              <a:rPr lang="en-US" sz="2800" b="0" dirty="0" err="1">
                <a:solidFill>
                  <a:schemeClr val="tx1"/>
                </a:solidFill>
              </a:rPr>
              <a:t>வேண்டும்</a:t>
            </a:r>
            <a:r>
              <a:rPr lang="en-US" sz="2800" b="0" dirty="0">
                <a:solidFill>
                  <a:schemeClr val="tx1"/>
                </a:solidFill>
              </a:rPr>
              <a:t> </a:t>
            </a:r>
            <a:r>
              <a:rPr lang="en-US" sz="2800" b="0" dirty="0" err="1">
                <a:solidFill>
                  <a:schemeClr val="tx1"/>
                </a:solidFill>
              </a:rPr>
              <a:t>மற்றும்</a:t>
            </a:r>
            <a:r>
              <a:rPr lang="en-US" sz="2800" b="0" dirty="0">
                <a:solidFill>
                  <a:schemeClr val="tx1"/>
                </a:solidFill>
              </a:rPr>
              <a:t> </a:t>
            </a:r>
            <a:r>
              <a:rPr lang="en-US" sz="2800" b="0" dirty="0" err="1">
                <a:solidFill>
                  <a:schemeClr val="tx1"/>
                </a:solidFill>
              </a:rPr>
              <a:t>பாதுகாப்பான</a:t>
            </a:r>
            <a:r>
              <a:rPr lang="en-US" sz="2800" b="0" dirty="0">
                <a:solidFill>
                  <a:schemeClr val="tx1"/>
                </a:solidFill>
              </a:rPr>
              <a:t> </a:t>
            </a:r>
            <a:r>
              <a:rPr lang="en-US" sz="2800" b="0" dirty="0" err="1">
                <a:solidFill>
                  <a:schemeClr val="tx1"/>
                </a:solidFill>
              </a:rPr>
              <a:t>தகவல்கள்</a:t>
            </a:r>
            <a:r>
              <a:rPr lang="en-US" sz="2800" b="0" dirty="0">
                <a:solidFill>
                  <a:schemeClr val="tx1"/>
                </a:solidFill>
              </a:rPr>
              <a:t> </a:t>
            </a:r>
            <a:r>
              <a:rPr lang="en-US" sz="2800" b="0" dirty="0" err="1">
                <a:solidFill>
                  <a:schemeClr val="tx1"/>
                </a:solidFill>
              </a:rPr>
              <a:t>மற்றும்</a:t>
            </a:r>
            <a:r>
              <a:rPr lang="en-US" sz="2800" b="0" dirty="0">
                <a:solidFill>
                  <a:schemeClr val="tx1"/>
                </a:solidFill>
              </a:rPr>
              <a:t> </a:t>
            </a:r>
            <a:r>
              <a:rPr lang="en-US" sz="2800" b="0" dirty="0" err="1">
                <a:solidFill>
                  <a:schemeClr val="tx1"/>
                </a:solidFill>
              </a:rPr>
              <a:t>ஆதரவை</a:t>
            </a:r>
            <a:r>
              <a:rPr lang="en-US" sz="2800" b="0" dirty="0">
                <a:solidFill>
                  <a:schemeClr val="tx1"/>
                </a:solidFill>
              </a:rPr>
              <a:t> </a:t>
            </a:r>
            <a:r>
              <a:rPr lang="en-US" sz="2800" b="0" dirty="0" err="1">
                <a:solidFill>
                  <a:schemeClr val="tx1"/>
                </a:solidFill>
              </a:rPr>
              <a:t>வழங்க</a:t>
            </a:r>
            <a:r>
              <a:rPr lang="en-US" sz="2800" b="0" dirty="0">
                <a:solidFill>
                  <a:schemeClr val="tx1"/>
                </a:solidFill>
              </a:rPr>
              <a:t> </a:t>
            </a:r>
            <a:r>
              <a:rPr lang="en-US" sz="2800" b="0" dirty="0" err="1">
                <a:solidFill>
                  <a:schemeClr val="tx1"/>
                </a:solidFill>
              </a:rPr>
              <a:t>அவர்களுக்கு</a:t>
            </a:r>
            <a:r>
              <a:rPr lang="en-US" sz="2800" b="0" dirty="0">
                <a:solidFill>
                  <a:schemeClr val="tx1"/>
                </a:solidFill>
              </a:rPr>
              <a:t> </a:t>
            </a:r>
            <a:r>
              <a:rPr lang="en-US" sz="2800" b="0" dirty="0" err="1">
                <a:solidFill>
                  <a:schemeClr val="tx1"/>
                </a:solidFill>
              </a:rPr>
              <a:t>பயிற்சியளிக்கப்பட</a:t>
            </a:r>
            <a:r>
              <a:rPr lang="en-US" sz="2800" b="0" dirty="0">
                <a:solidFill>
                  <a:schemeClr val="tx1"/>
                </a:solidFill>
              </a:rPr>
              <a:t> </a:t>
            </a:r>
            <a:r>
              <a:rPr lang="en-US" sz="2800" b="0" dirty="0" err="1">
                <a:solidFill>
                  <a:schemeClr val="tx1"/>
                </a:solidFill>
              </a:rPr>
              <a:t>வேண்டும்</a:t>
            </a:r>
            <a:r>
              <a:rPr lang="en-US" sz="2800" b="0" dirty="0">
                <a:solidFill>
                  <a:schemeClr val="tx1"/>
                </a:solidFill>
              </a:rPr>
              <a:t>. </a:t>
            </a:r>
            <a:endParaRPr lang="en-US"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20858" y="3838222"/>
            <a:ext cx="19840353" cy="7792999"/>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4401762" y="4059571"/>
            <a:ext cx="15278542" cy="584775"/>
          </a:xfrm>
          <a:prstGeom prst="rect">
            <a:avLst/>
          </a:prstGeom>
        </p:spPr>
        <p:txBody>
          <a:bodyPr wrap="none">
            <a:spAutoFit/>
          </a:bodyPr>
          <a:lstStyle/>
          <a:p>
            <a:r>
              <a:rPr lang="en-US" sz="3200" dirty="0" err="1"/>
              <a:t>சமுதாய</a:t>
            </a:r>
            <a:r>
              <a:rPr lang="en-US" sz="3200" dirty="0"/>
              <a:t> </a:t>
            </a:r>
            <a:r>
              <a:rPr lang="en-US" sz="3200" dirty="0" err="1"/>
              <a:t>உறுப்பினர்கள்</a:t>
            </a:r>
            <a:r>
              <a:rPr lang="en-US" sz="3200" dirty="0"/>
              <a:t> </a:t>
            </a:r>
            <a:r>
              <a:rPr lang="en-US" sz="3200" dirty="0" err="1"/>
              <a:t>பின்வருபவற்றில்</a:t>
            </a:r>
            <a:r>
              <a:rPr lang="en-US" sz="3200" dirty="0"/>
              <a:t> </a:t>
            </a:r>
            <a:r>
              <a:rPr lang="en-US" sz="3200" dirty="0" err="1"/>
              <a:t>ஈடுபட</a:t>
            </a:r>
            <a:r>
              <a:rPr lang="en-US" sz="3200" dirty="0"/>
              <a:t> </a:t>
            </a:r>
            <a:r>
              <a:rPr lang="en-US" sz="3200" dirty="0" err="1"/>
              <a:t>அறிவுறுத்தவும்</a:t>
            </a:r>
            <a:r>
              <a:rPr lang="en-IN" sz="3200" dirty="0"/>
              <a:t> </a:t>
            </a:r>
            <a:endParaRPr lang="en-IN" sz="3200"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2422789" y="5250532"/>
            <a:ext cx="19538422" cy="5262979"/>
          </a:xfrm>
          <a:prstGeom prst="rect">
            <a:avLst/>
          </a:prstGeom>
        </p:spPr>
        <p:txBody>
          <a:bodyPr wrap="square">
            <a:spAutoFit/>
          </a:bodyPr>
          <a:lstStyle/>
          <a:p>
            <a:pPr marL="342900" lvl="0" indent="-342900" algn="l">
              <a:buFont typeface="Arial" panose="020B0604020202020204" pitchFamily="34" charset="0"/>
              <a:buChar char="•"/>
            </a:pPr>
            <a:r>
              <a:rPr lang="en-US" sz="2800" b="0" dirty="0" err="1"/>
              <a:t>உள்ளூர்</a:t>
            </a:r>
            <a:r>
              <a:rPr lang="en-US" sz="2800" b="0" dirty="0"/>
              <a:t>  </a:t>
            </a:r>
            <a:r>
              <a:rPr lang="en-US" sz="2800" b="0" dirty="0" err="1"/>
              <a:t>நகராட்சி</a:t>
            </a:r>
            <a:r>
              <a:rPr lang="en-US" sz="2800" b="0" dirty="0"/>
              <a:t> </a:t>
            </a:r>
            <a:r>
              <a:rPr lang="en-US" sz="2800" b="0" dirty="0" err="1"/>
              <a:t>நிறுவிய</a:t>
            </a:r>
            <a:r>
              <a:rPr lang="en-US" sz="2800" b="0" dirty="0"/>
              <a:t> </a:t>
            </a:r>
            <a:r>
              <a:rPr lang="en-US" sz="2800" b="0" dirty="0" err="1"/>
              <a:t>சமுதாய</a:t>
            </a:r>
            <a:r>
              <a:rPr lang="en-US" sz="2800" b="0" dirty="0"/>
              <a:t> </a:t>
            </a:r>
            <a:r>
              <a:rPr lang="en-US" sz="2800" b="0" dirty="0" err="1"/>
              <a:t>ஹெல்ப்-டெஸ்க்கை</a:t>
            </a:r>
            <a:r>
              <a:rPr lang="en-US" sz="2800" b="0" dirty="0"/>
              <a:t> </a:t>
            </a:r>
            <a:r>
              <a:rPr lang="en-US" sz="2800" b="0" dirty="0" err="1"/>
              <a:t>ஆதரிக்க</a:t>
            </a:r>
            <a:r>
              <a:rPr lang="en-US" sz="2800" b="0" dirty="0"/>
              <a:t> </a:t>
            </a:r>
            <a:r>
              <a:rPr lang="en-US" sz="2800" b="0" dirty="0" err="1"/>
              <a:t>தானாக</a:t>
            </a:r>
            <a:r>
              <a:rPr lang="en-US" sz="2800" b="0" dirty="0"/>
              <a:t> </a:t>
            </a:r>
            <a:r>
              <a:rPr lang="en-US" sz="2800" b="0" dirty="0" err="1"/>
              <a:t>முன்வரவும்</a:t>
            </a:r>
            <a:r>
              <a:rPr lang="en-US" sz="2800" b="0" dirty="0"/>
              <a:t>. </a:t>
            </a:r>
            <a:endParaRPr lang="en-IN" sz="2800" b="0" dirty="0"/>
          </a:p>
          <a:p>
            <a:pPr marL="342900" lvl="0" indent="-342900" algn="l">
              <a:buFont typeface="Arial" panose="020B0604020202020204" pitchFamily="34" charset="0"/>
              <a:buChar char="•"/>
            </a:pPr>
            <a:r>
              <a:rPr lang="en-US" sz="2800" b="0" dirty="0" err="1"/>
              <a:t>சமுதாயத்தில்</a:t>
            </a:r>
            <a:r>
              <a:rPr lang="en-US" sz="2800" b="0" dirty="0"/>
              <a:t> </a:t>
            </a:r>
            <a:r>
              <a:rPr lang="en-US" sz="2800" b="0" dirty="0" err="1"/>
              <a:t>மாஸ்க்குகளை</a:t>
            </a:r>
            <a:r>
              <a:rPr lang="en-US" sz="2800" b="0" dirty="0"/>
              <a:t> </a:t>
            </a:r>
            <a:r>
              <a:rPr lang="en-US" sz="2800" b="0" dirty="0" err="1"/>
              <a:t>விநியோகிக்கும்</a:t>
            </a:r>
            <a:r>
              <a:rPr lang="en-US" sz="2800" b="0" dirty="0"/>
              <a:t> </a:t>
            </a:r>
            <a:r>
              <a:rPr lang="en-US" sz="2800" b="0" dirty="0" err="1"/>
              <a:t>பணியை</a:t>
            </a:r>
            <a:r>
              <a:rPr lang="en-US" sz="2800" b="0" dirty="0"/>
              <a:t> </a:t>
            </a:r>
            <a:r>
              <a:rPr lang="en-US" sz="2800" b="0" dirty="0" err="1"/>
              <a:t>ஆதரிக்கவும்</a:t>
            </a:r>
            <a:r>
              <a:rPr lang="en-US" sz="2800" b="0" dirty="0"/>
              <a:t>.  </a:t>
            </a:r>
            <a:r>
              <a:rPr lang="en-US" sz="2800" b="0" dirty="0" err="1"/>
              <a:t>முக்கியமாக</a:t>
            </a:r>
            <a:r>
              <a:rPr lang="en-US" sz="2800" b="0" dirty="0"/>
              <a:t> </a:t>
            </a:r>
            <a:r>
              <a:rPr lang="en-US" sz="2800" b="0" dirty="0" err="1"/>
              <a:t>தேவைப்படுபவர்களுக்கு</a:t>
            </a:r>
            <a:r>
              <a:rPr lang="en-US" sz="2800" b="0" dirty="0"/>
              <a:t> </a:t>
            </a:r>
            <a:r>
              <a:rPr lang="en-US" sz="2800" b="0" dirty="0" err="1"/>
              <a:t>அவை</a:t>
            </a:r>
            <a:r>
              <a:rPr lang="en-US" sz="2800" b="0" dirty="0"/>
              <a:t> </a:t>
            </a:r>
            <a:r>
              <a:rPr lang="en-US" sz="2800" b="0" dirty="0" err="1"/>
              <a:t>வழங்கப்படுவதை</a:t>
            </a:r>
            <a:r>
              <a:rPr lang="en-US" sz="2800" b="0" dirty="0"/>
              <a:t> </a:t>
            </a:r>
            <a:r>
              <a:rPr lang="en-US" sz="2800" b="0" dirty="0" err="1"/>
              <a:t>உறுதிபடுத்தவும்</a:t>
            </a:r>
            <a:r>
              <a:rPr lang="en-US" sz="2800" b="0" dirty="0"/>
              <a:t>. </a:t>
            </a:r>
            <a:r>
              <a:rPr lang="en-US" sz="2800" b="0" dirty="0" err="1"/>
              <a:t>விநியோகிக்கப்படுகையில்</a:t>
            </a:r>
            <a:r>
              <a:rPr lang="en-US" sz="2800" b="0" dirty="0"/>
              <a:t>, </a:t>
            </a:r>
            <a:r>
              <a:rPr lang="en-US" sz="2800" b="0" dirty="0" err="1"/>
              <a:t>மாஸ்க்</a:t>
            </a:r>
            <a:r>
              <a:rPr lang="en-US" sz="2800" b="0" dirty="0"/>
              <a:t> </a:t>
            </a:r>
            <a:r>
              <a:rPr lang="en-US" sz="2800" b="0" dirty="0" err="1"/>
              <a:t>மேலாண்மை</a:t>
            </a:r>
            <a:r>
              <a:rPr lang="en-US" sz="2800" b="0" dirty="0"/>
              <a:t>  </a:t>
            </a:r>
            <a:r>
              <a:rPr lang="en-US" sz="2800" b="0" dirty="0" err="1"/>
              <a:t>கற்பிக்கப்பட</a:t>
            </a:r>
            <a:r>
              <a:rPr lang="en-US" sz="2800" b="0" dirty="0"/>
              <a:t> </a:t>
            </a:r>
            <a:r>
              <a:rPr lang="en-US" sz="2800" b="0" dirty="0" err="1"/>
              <a:t>வேண்டும்</a:t>
            </a:r>
            <a:r>
              <a:rPr lang="en-US" sz="2800" b="0" dirty="0"/>
              <a:t>. </a:t>
            </a:r>
            <a:endParaRPr lang="en-IN" sz="2800" b="0" dirty="0"/>
          </a:p>
          <a:p>
            <a:pPr marL="342900" lvl="0" indent="-342900" algn="l">
              <a:buFont typeface="Arial" panose="020B0604020202020204" pitchFamily="34" charset="0"/>
              <a:buChar char="•"/>
            </a:pPr>
            <a:r>
              <a:rPr lang="en-US" sz="2800" b="0" dirty="0" err="1"/>
              <a:t>நகராட்சி</a:t>
            </a:r>
            <a:r>
              <a:rPr lang="en-US" sz="2800" b="0" dirty="0"/>
              <a:t> </a:t>
            </a:r>
            <a:r>
              <a:rPr lang="en-US" sz="2800" b="0" dirty="0" err="1"/>
              <a:t>கழகம்</a:t>
            </a:r>
            <a:r>
              <a:rPr lang="en-US" sz="2800" b="0" dirty="0"/>
              <a:t> </a:t>
            </a:r>
            <a:r>
              <a:rPr lang="en-US" sz="2800" b="0" dirty="0" err="1"/>
              <a:t>தொடர்ந்து</a:t>
            </a:r>
            <a:r>
              <a:rPr lang="en-US" sz="2800" b="0" dirty="0"/>
              <a:t> </a:t>
            </a:r>
            <a:r>
              <a:rPr lang="en-US" sz="2800" b="0" dirty="0" err="1"/>
              <a:t>முறையாக</a:t>
            </a:r>
            <a:r>
              <a:rPr lang="en-US" sz="2800" b="0" dirty="0"/>
              <a:t> </a:t>
            </a:r>
            <a:r>
              <a:rPr lang="en-US" sz="2800" b="0" dirty="0" err="1"/>
              <a:t>சமுதாய</a:t>
            </a:r>
            <a:r>
              <a:rPr lang="en-US" sz="2800" b="0" dirty="0"/>
              <a:t> </a:t>
            </a:r>
            <a:r>
              <a:rPr lang="en-US" sz="2800" b="0" dirty="0" err="1"/>
              <a:t>சுத்திகரிப்பு</a:t>
            </a:r>
            <a:r>
              <a:rPr lang="en-US" sz="2800" b="0" dirty="0"/>
              <a:t> </a:t>
            </a:r>
            <a:r>
              <a:rPr lang="en-US" sz="2800" b="0" dirty="0" err="1"/>
              <a:t>மற்றும்</a:t>
            </a:r>
            <a:r>
              <a:rPr lang="en-US" sz="2800" b="0" dirty="0"/>
              <a:t> </a:t>
            </a:r>
            <a:r>
              <a:rPr lang="en-US" sz="2800" b="0" dirty="0" err="1"/>
              <a:t>கிருமிநாசினி</a:t>
            </a:r>
            <a:r>
              <a:rPr lang="en-US" sz="2800" b="0" dirty="0"/>
              <a:t> </a:t>
            </a:r>
            <a:r>
              <a:rPr lang="en-US" sz="2800" b="0" dirty="0" err="1"/>
              <a:t>இயக்கத்தில்</a:t>
            </a:r>
            <a:r>
              <a:rPr lang="en-US" sz="2800" b="0" dirty="0"/>
              <a:t> </a:t>
            </a:r>
            <a:r>
              <a:rPr lang="en-US" sz="2800" b="0" dirty="0" err="1"/>
              <a:t>ஈடுபடுவதை</a:t>
            </a:r>
            <a:r>
              <a:rPr lang="en-US" sz="2800" b="0" dirty="0"/>
              <a:t> </a:t>
            </a:r>
            <a:r>
              <a:rPr lang="en-US" sz="2800" b="0" dirty="0" err="1"/>
              <a:t>சமுதாய</a:t>
            </a:r>
            <a:r>
              <a:rPr lang="en-US" sz="2800" b="0" dirty="0"/>
              <a:t> </a:t>
            </a:r>
            <a:r>
              <a:rPr lang="en-US" sz="2800" b="0" dirty="0" err="1"/>
              <a:t>பிரதிநிதி</a:t>
            </a:r>
            <a:r>
              <a:rPr lang="en-US" sz="2800" b="0" dirty="0"/>
              <a:t> </a:t>
            </a:r>
            <a:r>
              <a:rPr lang="en-US" sz="2800" b="0" dirty="0" err="1"/>
              <a:t>உறுதிபடுத்த</a:t>
            </a:r>
            <a:r>
              <a:rPr lang="en-US" sz="2800" b="0" dirty="0"/>
              <a:t> </a:t>
            </a:r>
            <a:r>
              <a:rPr lang="en-US" sz="2800" b="0" dirty="0" err="1"/>
              <a:t>வேண்டும்</a:t>
            </a:r>
            <a:r>
              <a:rPr lang="en-US" sz="2800" b="0" dirty="0"/>
              <a:t>. </a:t>
            </a:r>
            <a:endParaRPr lang="en-IN" sz="2800" b="0" dirty="0"/>
          </a:p>
          <a:p>
            <a:pPr marL="342900" lvl="0" indent="-342900" algn="l">
              <a:buFont typeface="Arial" panose="020B0604020202020204" pitchFamily="34" charset="0"/>
              <a:buChar char="•"/>
            </a:pPr>
            <a:r>
              <a:rPr lang="en-US" sz="2800" b="0" dirty="0" err="1"/>
              <a:t>உள்ளூர்</a:t>
            </a:r>
            <a:r>
              <a:rPr lang="en-US" sz="2800" b="0" dirty="0"/>
              <a:t> </a:t>
            </a:r>
            <a:r>
              <a:rPr lang="en-US" sz="2800" b="0" dirty="0" err="1"/>
              <a:t>அரசியல்</a:t>
            </a:r>
            <a:r>
              <a:rPr lang="en-US" sz="2800" b="0" dirty="0"/>
              <a:t> </a:t>
            </a:r>
            <a:r>
              <a:rPr lang="en-US" sz="2800" b="0" dirty="0" err="1"/>
              <a:t>மற்றும்</a:t>
            </a:r>
            <a:r>
              <a:rPr lang="en-US" sz="2800" b="0" dirty="0"/>
              <a:t> </a:t>
            </a:r>
            <a:r>
              <a:rPr lang="en-US" sz="2800" b="0" dirty="0" err="1"/>
              <a:t>மத</a:t>
            </a:r>
            <a:r>
              <a:rPr lang="en-US" sz="2800" b="0" dirty="0"/>
              <a:t> </a:t>
            </a:r>
            <a:r>
              <a:rPr lang="en-US" sz="2800" b="0" dirty="0" err="1"/>
              <a:t>தலைவர்களை</a:t>
            </a:r>
            <a:r>
              <a:rPr lang="en-US" sz="2800" b="0" dirty="0"/>
              <a:t> </a:t>
            </a:r>
            <a:r>
              <a:rPr lang="en-US" sz="2800" b="0" dirty="0" err="1"/>
              <a:t>ஈடுபடுத்தி</a:t>
            </a:r>
            <a:r>
              <a:rPr lang="en-US" sz="2800" b="0" dirty="0"/>
              <a:t> </a:t>
            </a:r>
            <a:r>
              <a:rPr lang="en-US" sz="2800" b="0" dirty="0" err="1"/>
              <a:t>அவர்கள்</a:t>
            </a:r>
            <a:r>
              <a:rPr lang="en-US" sz="2800" b="0" dirty="0"/>
              <a:t> </a:t>
            </a:r>
            <a:r>
              <a:rPr lang="en-US" sz="2800" b="0" dirty="0" err="1"/>
              <a:t>மூலமாக</a:t>
            </a:r>
            <a:r>
              <a:rPr lang="en-US" sz="2800" b="0" dirty="0"/>
              <a:t> </a:t>
            </a:r>
            <a:r>
              <a:rPr lang="en-US" sz="2800" b="0" dirty="0" err="1"/>
              <a:t>தகவல்களை</a:t>
            </a:r>
            <a:r>
              <a:rPr lang="en-US" sz="2800" b="0" dirty="0"/>
              <a:t>  </a:t>
            </a:r>
            <a:r>
              <a:rPr lang="en-US" sz="2800" b="0" dirty="0" err="1"/>
              <a:t>கொடுக்கவும்</a:t>
            </a:r>
            <a:r>
              <a:rPr lang="en-US" sz="2800" b="0" dirty="0"/>
              <a:t>. </a:t>
            </a:r>
            <a:endParaRPr lang="en-IN" sz="2800" b="0" dirty="0"/>
          </a:p>
          <a:p>
            <a:pPr marL="342900" lvl="0" indent="-342900" algn="l">
              <a:buFont typeface="Arial" panose="020B0604020202020204" pitchFamily="34" charset="0"/>
              <a:buChar char="•"/>
            </a:pPr>
            <a:r>
              <a:rPr lang="en-US" sz="2800" b="0" dirty="0" err="1"/>
              <a:t>குப்பை</a:t>
            </a:r>
            <a:r>
              <a:rPr lang="en-US" sz="2800" b="0" dirty="0"/>
              <a:t> </a:t>
            </a:r>
            <a:r>
              <a:rPr lang="en-US" sz="2800" b="0" dirty="0" err="1"/>
              <a:t>சேகரிப்பு</a:t>
            </a:r>
            <a:r>
              <a:rPr lang="en-US" sz="2800" b="0" dirty="0"/>
              <a:t> </a:t>
            </a:r>
            <a:r>
              <a:rPr lang="en-US" sz="2800" b="0" dirty="0" err="1"/>
              <a:t>வேன்கள்</a:t>
            </a:r>
            <a:r>
              <a:rPr lang="en-US" sz="2800" b="0" dirty="0"/>
              <a:t>, </a:t>
            </a:r>
            <a:r>
              <a:rPr lang="en-US" sz="2800" b="0" dirty="0" err="1"/>
              <a:t>பால்</a:t>
            </a:r>
            <a:r>
              <a:rPr lang="en-US" sz="2800" b="0" dirty="0"/>
              <a:t> </a:t>
            </a:r>
            <a:r>
              <a:rPr lang="en-US" sz="2800" b="0" dirty="0" err="1"/>
              <a:t>சப்ளை</a:t>
            </a:r>
            <a:r>
              <a:rPr lang="en-US" sz="2800" b="0" dirty="0"/>
              <a:t> </a:t>
            </a:r>
            <a:r>
              <a:rPr lang="en-US" sz="2800" b="0" dirty="0" err="1"/>
              <a:t>வேன்கள்</a:t>
            </a:r>
            <a:r>
              <a:rPr lang="en-US" sz="2800" b="0" dirty="0"/>
              <a:t> </a:t>
            </a:r>
            <a:r>
              <a:rPr lang="en-US" sz="2800" b="0" dirty="0" err="1"/>
              <a:t>போன்ற</a:t>
            </a:r>
            <a:r>
              <a:rPr lang="en-US" sz="2800" b="0" dirty="0"/>
              <a:t> </a:t>
            </a:r>
            <a:r>
              <a:rPr lang="en-US" sz="2800" b="0" dirty="0" err="1"/>
              <a:t>பொது</a:t>
            </a:r>
            <a:r>
              <a:rPr lang="en-US" sz="2800" b="0" dirty="0"/>
              <a:t> </a:t>
            </a:r>
            <a:r>
              <a:rPr lang="en-US" sz="2800" b="0" dirty="0" err="1"/>
              <a:t>அத்தியாவசிய</a:t>
            </a:r>
            <a:r>
              <a:rPr lang="en-US" sz="2800" b="0" dirty="0"/>
              <a:t> </a:t>
            </a:r>
            <a:r>
              <a:rPr lang="en-US" sz="2800" b="0" dirty="0" err="1"/>
              <a:t>சேவைகள்</a:t>
            </a:r>
            <a:r>
              <a:rPr lang="en-US" sz="2800" b="0" dirty="0"/>
              <a:t> </a:t>
            </a:r>
            <a:r>
              <a:rPr lang="en-US" sz="2800" b="0" dirty="0" err="1"/>
              <a:t>மூலம்</a:t>
            </a:r>
            <a:r>
              <a:rPr lang="en-US" sz="2800" b="0" dirty="0"/>
              <a:t> </a:t>
            </a:r>
            <a:r>
              <a:rPr lang="en-US" sz="2800" b="0" dirty="0" err="1"/>
              <a:t>தகவல்களை</a:t>
            </a:r>
            <a:r>
              <a:rPr lang="en-US" sz="2800" b="0" dirty="0"/>
              <a:t>    </a:t>
            </a:r>
            <a:r>
              <a:rPr lang="en-US" sz="2800" b="0" dirty="0" err="1"/>
              <a:t>தெரிவிக்கவும்</a:t>
            </a:r>
            <a:r>
              <a:rPr lang="en-US" sz="2800" b="0" dirty="0"/>
              <a:t>. </a:t>
            </a:r>
            <a:endParaRPr lang="en-IN" sz="2800" b="0" dirty="0"/>
          </a:p>
          <a:p>
            <a:pPr marL="342900" indent="-342900" algn="l">
              <a:buFont typeface="Arial" panose="020B0604020202020204" pitchFamily="34" charset="0"/>
              <a:buChar char="•"/>
            </a:pPr>
            <a:r>
              <a:rPr lang="en-US" sz="2800" b="0" dirty="0" err="1"/>
              <a:t>ப்ளீச்</a:t>
            </a:r>
            <a:r>
              <a:rPr lang="en-US" sz="2800" b="0" dirty="0"/>
              <a:t> /</a:t>
            </a:r>
            <a:r>
              <a:rPr lang="en-US" sz="2800" b="0" dirty="0" err="1"/>
              <a:t>சோடியம்</a:t>
            </a:r>
            <a:r>
              <a:rPr lang="en-US" sz="2800" b="0" dirty="0"/>
              <a:t> </a:t>
            </a:r>
            <a:r>
              <a:rPr lang="en-US" sz="2800" b="0" dirty="0" err="1"/>
              <a:t>ஹைபோக்ளோரைட்</a:t>
            </a:r>
            <a:r>
              <a:rPr lang="en-US" sz="2800" b="0" dirty="0"/>
              <a:t>  </a:t>
            </a:r>
            <a:r>
              <a:rPr lang="en-US" sz="2800" b="0" dirty="0" err="1"/>
              <a:t>கரைசலை</a:t>
            </a:r>
            <a:r>
              <a:rPr lang="en-US" sz="2800" b="0" dirty="0"/>
              <a:t> </a:t>
            </a:r>
            <a:r>
              <a:rPr lang="en-US" sz="2800" b="0" dirty="0" err="1"/>
              <a:t>இலவசமாக</a:t>
            </a:r>
            <a:r>
              <a:rPr lang="en-US" sz="2800" b="0" dirty="0"/>
              <a:t> </a:t>
            </a:r>
            <a:r>
              <a:rPr lang="en-US" sz="2800" b="0" dirty="0" err="1"/>
              <a:t>விநியோகிக்கவும்</a:t>
            </a:r>
            <a:r>
              <a:rPr lang="en-US" sz="2800" b="0" dirty="0"/>
              <a:t>.  </a:t>
            </a:r>
            <a:r>
              <a:rPr lang="en-US" sz="2800" b="0" dirty="0" err="1"/>
              <a:t>சமுதாயத்தில்</a:t>
            </a:r>
            <a:r>
              <a:rPr lang="en-US" sz="2800" b="0" dirty="0"/>
              <a:t> </a:t>
            </a:r>
            <a:r>
              <a:rPr lang="en-US" sz="2800" b="0" dirty="0" err="1"/>
              <a:t>தொற்றுநாசினி</a:t>
            </a:r>
            <a:r>
              <a:rPr lang="en-US" sz="2800" b="0" dirty="0"/>
              <a:t> </a:t>
            </a:r>
            <a:r>
              <a:rPr lang="en-US" sz="2800" b="0" dirty="0" err="1"/>
              <a:t>உபயோகத்தை</a:t>
            </a:r>
            <a:r>
              <a:rPr lang="en-US" sz="2800" b="0" dirty="0"/>
              <a:t> </a:t>
            </a:r>
            <a:r>
              <a:rPr lang="en-US" sz="2800" b="0" dirty="0" err="1"/>
              <a:t>திட்டமிட</a:t>
            </a:r>
            <a:r>
              <a:rPr lang="en-US" sz="2800" b="0" dirty="0"/>
              <a:t> </a:t>
            </a:r>
            <a:r>
              <a:rPr lang="en-US" sz="2800" b="0" dirty="0" err="1"/>
              <a:t>வேண்டும்</a:t>
            </a:r>
            <a:r>
              <a:rPr lang="en-US" sz="2800" b="0" dirty="0"/>
              <a:t>.</a:t>
            </a:r>
            <a:r>
              <a:rPr lang="en-IN" sz="2800" b="0" dirty="0"/>
              <a:t> </a:t>
            </a:r>
            <a:endParaRPr lang="en-IN" sz="2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076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413144" y="359990"/>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1922568" y="212966"/>
              <a:ext cx="9712594"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b="0" dirty="0" err="1"/>
                <a:t>ஆதரவை</a:t>
              </a:r>
              <a:r>
                <a:rPr lang="en-US" b="0" dirty="0"/>
                <a:t> </a:t>
              </a:r>
              <a:r>
                <a:rPr lang="en-US" b="0" dirty="0" err="1"/>
                <a:t>செயல்படுத்துதல்</a:t>
              </a:r>
              <a:r>
                <a:rPr lang="en-IN" b="0" dirty="0"/>
                <a:t> </a:t>
              </a:r>
              <a:endParaRPr b="0" dirty="0">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sz="2800" b="0" dirty="0" err="1">
                <a:solidFill>
                  <a:schemeClr val="tx1"/>
                </a:solidFill>
              </a:rPr>
              <a:t>நினைவிருக்கட்டும்</a:t>
            </a:r>
            <a:r>
              <a:rPr lang="en-US" sz="2800" b="0" dirty="0">
                <a:solidFill>
                  <a:schemeClr val="tx1"/>
                </a:solidFill>
              </a:rPr>
              <a:t>, </a:t>
            </a:r>
            <a:r>
              <a:rPr lang="en-US" sz="2800" b="0" dirty="0" err="1">
                <a:solidFill>
                  <a:schemeClr val="tx1"/>
                </a:solidFill>
              </a:rPr>
              <a:t>நகர்ப்புற</a:t>
            </a:r>
            <a:r>
              <a:rPr lang="en-US" sz="2800" b="0" dirty="0">
                <a:solidFill>
                  <a:schemeClr val="tx1"/>
                </a:solidFill>
              </a:rPr>
              <a:t> </a:t>
            </a:r>
            <a:r>
              <a:rPr lang="en-US" sz="2800" b="0" dirty="0" err="1">
                <a:solidFill>
                  <a:schemeClr val="tx1"/>
                </a:solidFill>
              </a:rPr>
              <a:t>பகுதிகள்</a:t>
            </a:r>
            <a:r>
              <a:rPr lang="en-US" sz="2800" b="0" dirty="0">
                <a:solidFill>
                  <a:schemeClr val="tx1"/>
                </a:solidFill>
              </a:rPr>
              <a:t> </a:t>
            </a:r>
            <a:r>
              <a:rPr lang="en-US" sz="2800" b="0" dirty="0" err="1">
                <a:solidFill>
                  <a:schemeClr val="tx1"/>
                </a:solidFill>
              </a:rPr>
              <a:t>அடர்த்தியான</a:t>
            </a:r>
            <a:r>
              <a:rPr lang="en-US" sz="2800" b="0" dirty="0">
                <a:solidFill>
                  <a:schemeClr val="tx1"/>
                </a:solidFill>
              </a:rPr>
              <a:t> </a:t>
            </a:r>
            <a:r>
              <a:rPr lang="en-US" sz="2800" b="0" dirty="0" err="1">
                <a:solidFill>
                  <a:schemeClr val="tx1"/>
                </a:solidFill>
              </a:rPr>
              <a:t>மக்கள்தொகையையும்</a:t>
            </a:r>
            <a:r>
              <a:rPr lang="en-US" sz="2800" b="0" dirty="0">
                <a:solidFill>
                  <a:schemeClr val="tx1"/>
                </a:solidFill>
              </a:rPr>
              <a:t>,  </a:t>
            </a:r>
            <a:r>
              <a:rPr lang="en-US" sz="2800" b="0" dirty="0" err="1">
                <a:solidFill>
                  <a:schemeClr val="tx1"/>
                </a:solidFill>
              </a:rPr>
              <a:t>குறைவான</a:t>
            </a:r>
            <a:r>
              <a:rPr lang="en-US" sz="2800" b="0" dirty="0">
                <a:solidFill>
                  <a:schemeClr val="tx1"/>
                </a:solidFill>
              </a:rPr>
              <a:t> </a:t>
            </a:r>
            <a:r>
              <a:rPr lang="en-US" sz="2800" b="0" dirty="0" err="1">
                <a:solidFill>
                  <a:schemeClr val="tx1"/>
                </a:solidFill>
              </a:rPr>
              <a:t>சுகாதார</a:t>
            </a:r>
            <a:r>
              <a:rPr lang="en-US" sz="2800" b="0" dirty="0">
                <a:solidFill>
                  <a:schemeClr val="tx1"/>
                </a:solidFill>
              </a:rPr>
              <a:t> </a:t>
            </a:r>
            <a:r>
              <a:rPr lang="en-US" sz="2800" b="0" dirty="0" err="1">
                <a:solidFill>
                  <a:schemeClr val="tx1"/>
                </a:solidFill>
              </a:rPr>
              <a:t>பணியாளர்களையும்</a:t>
            </a:r>
            <a:r>
              <a:rPr lang="en-US" sz="2800" b="0" dirty="0">
                <a:solidFill>
                  <a:schemeClr val="tx1"/>
                </a:solidFill>
              </a:rPr>
              <a:t> </a:t>
            </a:r>
            <a:r>
              <a:rPr lang="en-US" sz="2800" b="0" dirty="0" err="1">
                <a:solidFill>
                  <a:schemeClr val="tx1"/>
                </a:solidFill>
              </a:rPr>
              <a:t>கொண்டுள்ளன</a:t>
            </a:r>
            <a:r>
              <a:rPr lang="en-US" sz="2800" b="0" dirty="0">
                <a:solidFill>
                  <a:schemeClr val="tx1"/>
                </a:solidFill>
              </a:rPr>
              <a:t>. </a:t>
            </a:r>
            <a:r>
              <a:rPr lang="en-US" sz="2800" b="0" dirty="0" err="1">
                <a:solidFill>
                  <a:schemeClr val="tx1"/>
                </a:solidFill>
              </a:rPr>
              <a:t>உங்களையும்</a:t>
            </a:r>
            <a:r>
              <a:rPr lang="en-US" sz="2800" b="0" dirty="0">
                <a:solidFill>
                  <a:schemeClr val="tx1"/>
                </a:solidFill>
              </a:rPr>
              <a:t>, </a:t>
            </a:r>
            <a:r>
              <a:rPr lang="en-US" sz="2800" b="0" dirty="0" err="1">
                <a:solidFill>
                  <a:schemeClr val="tx1"/>
                </a:solidFill>
              </a:rPr>
              <a:t>மற்ற</a:t>
            </a:r>
            <a:r>
              <a:rPr lang="en-US" sz="2800" b="0" dirty="0">
                <a:solidFill>
                  <a:schemeClr val="tx1"/>
                </a:solidFill>
              </a:rPr>
              <a:t> </a:t>
            </a:r>
            <a:r>
              <a:rPr lang="en-US" sz="2800" b="0" dirty="0" err="1">
                <a:solidFill>
                  <a:schemeClr val="tx1"/>
                </a:solidFill>
              </a:rPr>
              <a:t>அனைவரையும்</a:t>
            </a:r>
            <a:r>
              <a:rPr lang="en-US" sz="2800" b="0" dirty="0">
                <a:solidFill>
                  <a:schemeClr val="tx1"/>
                </a:solidFill>
              </a:rPr>
              <a:t> </a:t>
            </a:r>
            <a:r>
              <a:rPr lang="en-US" sz="2800" b="0" dirty="0" err="1">
                <a:solidFill>
                  <a:schemeClr val="tx1"/>
                </a:solidFill>
              </a:rPr>
              <a:t>பாதுகாப்பாக</a:t>
            </a:r>
            <a:r>
              <a:rPr lang="en-US" sz="2800" b="0" dirty="0">
                <a:solidFill>
                  <a:schemeClr val="tx1"/>
                </a:solidFill>
              </a:rPr>
              <a:t> </a:t>
            </a:r>
            <a:r>
              <a:rPr lang="en-US" sz="2800" b="0" dirty="0" err="1">
                <a:solidFill>
                  <a:schemeClr val="tx1"/>
                </a:solidFill>
              </a:rPr>
              <a:t>பராமரிக்க</a:t>
            </a:r>
            <a:r>
              <a:rPr lang="en-US" sz="2800" b="0" dirty="0">
                <a:solidFill>
                  <a:schemeClr val="tx1"/>
                </a:solidFill>
              </a:rPr>
              <a:t>, </a:t>
            </a:r>
            <a:r>
              <a:rPr lang="en-US" sz="2800" b="0" dirty="0" err="1">
                <a:solidFill>
                  <a:schemeClr val="tx1"/>
                </a:solidFill>
              </a:rPr>
              <a:t>சமுதாய</a:t>
            </a:r>
            <a:r>
              <a:rPr lang="en-US" sz="2800" b="0" dirty="0">
                <a:solidFill>
                  <a:schemeClr val="tx1"/>
                </a:solidFill>
              </a:rPr>
              <a:t> </a:t>
            </a:r>
            <a:r>
              <a:rPr lang="en-US" sz="2800" b="0" dirty="0" err="1">
                <a:solidFill>
                  <a:schemeClr val="tx1"/>
                </a:solidFill>
              </a:rPr>
              <a:t>ஆதரவை</a:t>
            </a:r>
            <a:r>
              <a:rPr lang="en-US" sz="2800" b="0" dirty="0">
                <a:solidFill>
                  <a:schemeClr val="tx1"/>
                </a:solidFill>
              </a:rPr>
              <a:t> </a:t>
            </a:r>
            <a:r>
              <a:rPr lang="en-US" sz="2800" b="0" dirty="0" err="1">
                <a:solidFill>
                  <a:schemeClr val="tx1"/>
                </a:solidFill>
              </a:rPr>
              <a:t>உருவாக்கும்</a:t>
            </a:r>
            <a:r>
              <a:rPr lang="en-US" sz="2800" b="0" dirty="0">
                <a:solidFill>
                  <a:schemeClr val="tx1"/>
                </a:solidFill>
              </a:rPr>
              <a:t> </a:t>
            </a:r>
            <a:r>
              <a:rPr lang="en-US" sz="2800" b="0" dirty="0" err="1">
                <a:solidFill>
                  <a:schemeClr val="tx1"/>
                </a:solidFill>
              </a:rPr>
              <a:t>அவசியம்</a:t>
            </a:r>
            <a:r>
              <a:rPr lang="en-US" sz="2800" b="0" dirty="0">
                <a:solidFill>
                  <a:schemeClr val="tx1"/>
                </a:solidFill>
              </a:rPr>
              <a:t> </a:t>
            </a:r>
            <a:r>
              <a:rPr lang="en-US" sz="2800" b="0" dirty="0" err="1">
                <a:solidFill>
                  <a:schemeClr val="tx1"/>
                </a:solidFill>
              </a:rPr>
              <a:t>உங்களுக்குள்ளது</a:t>
            </a:r>
            <a:r>
              <a:rPr lang="en-US" sz="2800" b="0" dirty="0">
                <a:solidFill>
                  <a:schemeClr val="tx1"/>
                </a:solidFill>
              </a:rPr>
              <a:t>.</a:t>
            </a:r>
            <a:r>
              <a:rPr lang="en-IN" sz="2800" b="0" dirty="0">
                <a:solidFill>
                  <a:schemeClr val="tx1"/>
                </a:solidFill>
              </a:rPr>
              <a:t> </a:t>
            </a:r>
            <a:endParaRPr lang="en-US"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3152506"/>
            <a:ext cx="19840353"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1934EFD-3657-1E42-AA71-1CB6F753E651}"/>
              </a:ext>
            </a:extLst>
          </p:cNvPr>
          <p:cNvSpPr/>
          <p:nvPr/>
        </p:nvSpPr>
        <p:spPr>
          <a:xfrm>
            <a:off x="2402293" y="4153756"/>
            <a:ext cx="19373850" cy="6501780"/>
          </a:xfrm>
          <a:prstGeom prst="rect">
            <a:avLst/>
          </a:prstGeom>
        </p:spPr>
        <p:txBody>
          <a:bodyPr wrap="square">
            <a:spAutoFit/>
          </a:bodyPr>
          <a:lstStyle/>
          <a:p>
            <a:pPr marL="342900" lvl="0" indent="-342900" algn="l">
              <a:lnSpc>
                <a:spcPct val="150000"/>
              </a:lnSpc>
              <a:buFont typeface="Arial" panose="020B0604020202020204" pitchFamily="34" charset="0"/>
              <a:buChar char="•"/>
            </a:pPr>
            <a:r>
              <a:rPr lang="en-US" sz="2800" b="0" dirty="0" err="1"/>
              <a:t>சமுதாயத்தில்</a:t>
            </a:r>
            <a:r>
              <a:rPr lang="en-US" sz="2800" b="0" dirty="0"/>
              <a:t> </a:t>
            </a:r>
            <a:r>
              <a:rPr lang="en-US" sz="2800" b="0" dirty="0" err="1"/>
              <a:t>உயர்</a:t>
            </a:r>
            <a:r>
              <a:rPr lang="en-US" sz="2800" b="0" dirty="0"/>
              <a:t> </a:t>
            </a:r>
            <a:r>
              <a:rPr lang="en-US" sz="2800" b="0" dirty="0" err="1"/>
              <a:t>ஆபத்து</a:t>
            </a:r>
            <a:r>
              <a:rPr lang="en-US" sz="2800" b="0" dirty="0"/>
              <a:t> </a:t>
            </a:r>
            <a:r>
              <a:rPr lang="en-US" sz="2800" b="0" dirty="0" err="1"/>
              <a:t>குழுக்களை</a:t>
            </a:r>
            <a:r>
              <a:rPr lang="en-US" sz="2800" b="0" dirty="0"/>
              <a:t>  </a:t>
            </a:r>
            <a:r>
              <a:rPr lang="en-US" sz="2800" b="0" dirty="0" err="1"/>
              <a:t>அடையாளம்</a:t>
            </a:r>
            <a:r>
              <a:rPr lang="en-US" sz="2800" b="0" dirty="0"/>
              <a:t> </a:t>
            </a:r>
            <a:r>
              <a:rPr lang="en-US" sz="2800" b="0" dirty="0" err="1"/>
              <a:t>கண்டு</a:t>
            </a:r>
            <a:r>
              <a:rPr lang="en-US" sz="2800" b="0" dirty="0"/>
              <a:t>, </a:t>
            </a:r>
            <a:r>
              <a:rPr lang="en-US" sz="2800" b="0" dirty="0" err="1"/>
              <a:t>அவர்களை</a:t>
            </a:r>
            <a:r>
              <a:rPr lang="en-US" sz="2800" b="0" dirty="0"/>
              <a:t> </a:t>
            </a:r>
            <a:r>
              <a:rPr lang="en-US" sz="2800" b="0" dirty="0" err="1"/>
              <a:t>தொற்று</a:t>
            </a:r>
            <a:r>
              <a:rPr lang="en-US" sz="2800" b="0" dirty="0"/>
              <a:t> </a:t>
            </a:r>
            <a:r>
              <a:rPr lang="en-US" sz="2800" b="0" dirty="0" err="1"/>
              <a:t>பாதிக்காமல்</a:t>
            </a:r>
            <a:r>
              <a:rPr lang="en-US" sz="2800" b="0" dirty="0"/>
              <a:t> </a:t>
            </a:r>
            <a:r>
              <a:rPr lang="en-US" sz="2800" b="0" dirty="0" err="1"/>
              <a:t>பாதுகாக்கும்</a:t>
            </a:r>
            <a:r>
              <a:rPr lang="en-US" sz="2800" b="0" dirty="0"/>
              <a:t> </a:t>
            </a:r>
            <a:r>
              <a:rPr lang="en-US" sz="2800" b="0" dirty="0" err="1"/>
              <a:t>பொருட்டு</a:t>
            </a:r>
            <a:r>
              <a:rPr lang="en-US" sz="2800" b="0" dirty="0"/>
              <a:t>, </a:t>
            </a:r>
            <a:r>
              <a:rPr lang="en-US" sz="2800" b="0" dirty="0" err="1"/>
              <a:t>அவர்கள்</a:t>
            </a:r>
            <a:r>
              <a:rPr lang="en-US" sz="2800" b="0" dirty="0"/>
              <a:t> </a:t>
            </a:r>
            <a:r>
              <a:rPr lang="en-US" sz="2800" b="0" dirty="0" err="1"/>
              <a:t>தங்களை</a:t>
            </a:r>
            <a:r>
              <a:rPr lang="en-US" sz="2800" b="0" dirty="0"/>
              <a:t> </a:t>
            </a:r>
            <a:r>
              <a:rPr lang="en-US" sz="2800" b="0" dirty="0" err="1"/>
              <a:t>தனிமைப்படுத்திக்</a:t>
            </a:r>
            <a:r>
              <a:rPr lang="en-US" sz="2800" b="0" dirty="0"/>
              <a:t> </a:t>
            </a:r>
            <a:r>
              <a:rPr lang="en-US" sz="2800" b="0" dirty="0" err="1"/>
              <a:t>கொள்ள</a:t>
            </a:r>
            <a:r>
              <a:rPr lang="en-US" sz="2800" b="0" dirty="0"/>
              <a:t> </a:t>
            </a:r>
            <a:r>
              <a:rPr lang="en-US" sz="2800" b="0" dirty="0" err="1"/>
              <a:t>உதவவும்</a:t>
            </a:r>
            <a:r>
              <a:rPr lang="en-US" sz="2800" b="0" dirty="0"/>
              <a:t>. </a:t>
            </a:r>
            <a:endParaRPr lang="en-IN" sz="2800" b="0" dirty="0"/>
          </a:p>
          <a:p>
            <a:pPr marL="342900" lvl="0" indent="-342900" algn="l">
              <a:lnSpc>
                <a:spcPct val="150000"/>
              </a:lnSpc>
              <a:buFont typeface="Arial" panose="020B0604020202020204" pitchFamily="34" charset="0"/>
              <a:buChar char="•"/>
            </a:pPr>
            <a:r>
              <a:rPr lang="en-US" sz="2800" b="0" dirty="0" err="1"/>
              <a:t>குழந்தைகள்</a:t>
            </a:r>
            <a:r>
              <a:rPr lang="en-US" sz="2800" b="0" dirty="0"/>
              <a:t> </a:t>
            </a:r>
            <a:r>
              <a:rPr lang="en-US" sz="2800" b="0" dirty="0" err="1"/>
              <a:t>காப்பகங்களில்</a:t>
            </a:r>
            <a:r>
              <a:rPr lang="en-US" sz="2800" b="0" dirty="0"/>
              <a:t> </a:t>
            </a:r>
            <a:r>
              <a:rPr lang="en-US" sz="2800" b="0" dirty="0" err="1"/>
              <a:t>மதிய</a:t>
            </a:r>
            <a:r>
              <a:rPr lang="en-US" sz="2800" b="0" dirty="0"/>
              <a:t> </a:t>
            </a:r>
            <a:r>
              <a:rPr lang="en-US" sz="2800" b="0" dirty="0" err="1"/>
              <a:t>உணவு</a:t>
            </a:r>
            <a:r>
              <a:rPr lang="en-US" sz="2800" b="0" dirty="0"/>
              <a:t> </a:t>
            </a:r>
            <a:r>
              <a:rPr lang="en-US" sz="2800" b="0" dirty="0" err="1"/>
              <a:t>விநியோகிக்கப்படுவதை</a:t>
            </a:r>
            <a:r>
              <a:rPr lang="en-US" sz="2800" b="0" dirty="0"/>
              <a:t> </a:t>
            </a:r>
            <a:r>
              <a:rPr lang="en-US" sz="2800" b="0" dirty="0" err="1"/>
              <a:t>ஏற்பாடு</a:t>
            </a:r>
            <a:r>
              <a:rPr lang="en-US" sz="2800" b="0" dirty="0"/>
              <a:t> </a:t>
            </a:r>
            <a:r>
              <a:rPr lang="en-US" sz="2800" b="0" dirty="0" err="1"/>
              <a:t>செய்ய</a:t>
            </a:r>
            <a:r>
              <a:rPr lang="en-US" sz="2800" b="0" dirty="0"/>
              <a:t>, </a:t>
            </a:r>
            <a:r>
              <a:rPr lang="en-US" sz="2800" b="0" dirty="0" err="1"/>
              <a:t>அரசு</a:t>
            </a:r>
            <a:r>
              <a:rPr lang="en-US" sz="2800" b="0" dirty="0"/>
              <a:t> </a:t>
            </a:r>
            <a:r>
              <a:rPr lang="en-US" sz="2800" b="0" dirty="0" err="1"/>
              <a:t>சேவைகளுடன்</a:t>
            </a:r>
            <a:r>
              <a:rPr lang="en-US" sz="2800" b="0" dirty="0"/>
              <a:t> </a:t>
            </a:r>
            <a:r>
              <a:rPr lang="en-US" sz="2800" b="0" dirty="0" err="1"/>
              <a:t>தொடர்பிலிருங்கள்</a:t>
            </a:r>
            <a:r>
              <a:rPr lang="en-US" sz="2800" b="0" dirty="0"/>
              <a:t>. </a:t>
            </a:r>
            <a:endParaRPr lang="en-IN" sz="2800" b="0" dirty="0"/>
          </a:p>
          <a:p>
            <a:pPr marL="342900" lvl="0" indent="-342900" algn="l">
              <a:lnSpc>
                <a:spcPct val="150000"/>
              </a:lnSpc>
              <a:buFont typeface="Arial" panose="020B0604020202020204" pitchFamily="34" charset="0"/>
              <a:buChar char="•"/>
            </a:pPr>
            <a:r>
              <a:rPr lang="en-US" sz="2800" b="0" dirty="0" err="1"/>
              <a:t>தொற்று</a:t>
            </a:r>
            <a:r>
              <a:rPr lang="en-US" sz="2800" b="0" dirty="0"/>
              <a:t> </a:t>
            </a:r>
            <a:r>
              <a:rPr lang="en-US" sz="2800" b="0" dirty="0" err="1"/>
              <a:t>பாதிப்பு</a:t>
            </a:r>
            <a:r>
              <a:rPr lang="en-US" sz="2800" b="0" dirty="0"/>
              <a:t> </a:t>
            </a:r>
            <a:r>
              <a:rPr lang="en-US" sz="2800" b="0" dirty="0" err="1"/>
              <a:t>உள்ளவர்களை</a:t>
            </a:r>
            <a:r>
              <a:rPr lang="en-US" sz="2800" b="0" dirty="0"/>
              <a:t> </a:t>
            </a:r>
            <a:r>
              <a:rPr lang="en-US" sz="2800" b="0" dirty="0" err="1"/>
              <a:t>கண்டு</a:t>
            </a:r>
            <a:r>
              <a:rPr lang="en-US" sz="2800" b="0" dirty="0"/>
              <a:t> </a:t>
            </a:r>
            <a:r>
              <a:rPr lang="en-US" sz="2800" b="0" dirty="0" err="1"/>
              <a:t>பிடிக்க</a:t>
            </a:r>
            <a:r>
              <a:rPr lang="en-US" sz="2800" b="0" dirty="0"/>
              <a:t>, </a:t>
            </a:r>
            <a:r>
              <a:rPr lang="en-US" sz="2800" b="0" dirty="0" err="1"/>
              <a:t>முக்கிய</a:t>
            </a:r>
            <a:r>
              <a:rPr lang="en-US" sz="2800" b="0" dirty="0"/>
              <a:t> </a:t>
            </a:r>
            <a:r>
              <a:rPr lang="en-US" sz="2800" b="0" dirty="0" err="1"/>
              <a:t>தாக்கம்</a:t>
            </a:r>
            <a:r>
              <a:rPr lang="en-US" sz="2800" b="0" dirty="0"/>
              <a:t> </a:t>
            </a:r>
            <a:r>
              <a:rPr lang="en-US" sz="2800" b="0" dirty="0" err="1"/>
              <a:t>உண்டாக்குபவர்களின்</a:t>
            </a:r>
            <a:r>
              <a:rPr lang="en-US" sz="2800" b="0" dirty="0"/>
              <a:t> </a:t>
            </a:r>
            <a:r>
              <a:rPr lang="en-US" sz="2800" b="0" dirty="0" err="1"/>
              <a:t>உதவியை</a:t>
            </a:r>
            <a:r>
              <a:rPr lang="en-US" sz="2800" b="0" dirty="0"/>
              <a:t> </a:t>
            </a:r>
            <a:r>
              <a:rPr lang="en-US" sz="2800" b="0" dirty="0" err="1"/>
              <a:t>நாடுங்கள்</a:t>
            </a:r>
            <a:r>
              <a:rPr lang="en-US" sz="2800" b="0" dirty="0"/>
              <a:t> </a:t>
            </a:r>
            <a:r>
              <a:rPr lang="en-US" sz="2800" b="0" dirty="0" err="1"/>
              <a:t>மற்றும்</a:t>
            </a:r>
            <a:r>
              <a:rPr lang="en-US" sz="2800" b="0" dirty="0"/>
              <a:t> </a:t>
            </a:r>
            <a:r>
              <a:rPr lang="en-US" sz="2800" b="0" dirty="0" err="1"/>
              <a:t>அதை</a:t>
            </a:r>
            <a:r>
              <a:rPr lang="en-US" sz="2800" b="0" dirty="0"/>
              <a:t> </a:t>
            </a:r>
            <a:r>
              <a:rPr lang="en-US" sz="2800" b="0" dirty="0" err="1"/>
              <a:t>பரிந்துரையாளர்களிடம்</a:t>
            </a:r>
            <a:r>
              <a:rPr lang="en-US" sz="2800" b="0" dirty="0"/>
              <a:t> </a:t>
            </a:r>
            <a:r>
              <a:rPr lang="en-US" sz="2800" b="0" dirty="0" err="1"/>
              <a:t>தெரிவிக்கவும்</a:t>
            </a:r>
            <a:r>
              <a:rPr lang="en-US" sz="2800" b="0" dirty="0"/>
              <a:t>. </a:t>
            </a:r>
            <a:endParaRPr lang="en-IN" sz="2800" b="0" dirty="0"/>
          </a:p>
          <a:p>
            <a:pPr marL="342900" lvl="0" indent="-342900" algn="l">
              <a:lnSpc>
                <a:spcPct val="150000"/>
              </a:lnSpc>
              <a:buFont typeface="Arial" panose="020B0604020202020204" pitchFamily="34" charset="0"/>
              <a:buChar char="•"/>
            </a:pPr>
            <a:r>
              <a:rPr lang="en-US" sz="2800" b="0" dirty="0" err="1"/>
              <a:t>லாக்</a:t>
            </a:r>
            <a:r>
              <a:rPr lang="en-US" sz="2800" b="0" dirty="0"/>
              <a:t> </a:t>
            </a:r>
            <a:r>
              <a:rPr lang="en-US" sz="2800" b="0" dirty="0" err="1"/>
              <a:t>டவுன்</a:t>
            </a:r>
            <a:r>
              <a:rPr lang="en-US" sz="2800" b="0" dirty="0"/>
              <a:t> </a:t>
            </a:r>
            <a:r>
              <a:rPr lang="en-US" sz="2800" b="0" dirty="0" err="1"/>
              <a:t>காலத்தின்</a:t>
            </a:r>
            <a:r>
              <a:rPr lang="en-US" sz="2800" b="0" dirty="0"/>
              <a:t> </a:t>
            </a:r>
            <a:r>
              <a:rPr lang="en-US" sz="2800" b="0" dirty="0" err="1"/>
              <a:t>போது</a:t>
            </a:r>
            <a:r>
              <a:rPr lang="en-US" sz="2800" b="0" dirty="0"/>
              <a:t>  </a:t>
            </a:r>
            <a:r>
              <a:rPr lang="en-US" sz="2800" b="0" dirty="0" err="1"/>
              <a:t>நெறிமுறைகளை</a:t>
            </a:r>
            <a:r>
              <a:rPr lang="en-US" sz="2800" b="0" dirty="0"/>
              <a:t> </a:t>
            </a:r>
            <a:r>
              <a:rPr lang="en-US" sz="2800" b="0" dirty="0" err="1"/>
              <a:t>கடைபிடிப்பதை</a:t>
            </a:r>
            <a:r>
              <a:rPr lang="en-US" sz="2800" b="0" dirty="0"/>
              <a:t> </a:t>
            </a:r>
            <a:r>
              <a:rPr lang="en-US" sz="2800" b="0" dirty="0" err="1"/>
              <a:t>உறுதிபடுத்த</a:t>
            </a:r>
            <a:r>
              <a:rPr lang="en-US" sz="2800" b="0" dirty="0"/>
              <a:t>, </a:t>
            </a:r>
            <a:r>
              <a:rPr lang="en-US" sz="2800" b="0" dirty="0" err="1"/>
              <a:t>சமுதாய</a:t>
            </a:r>
            <a:r>
              <a:rPr lang="en-US" sz="2800" b="0" dirty="0"/>
              <a:t> </a:t>
            </a:r>
            <a:r>
              <a:rPr lang="en-US" sz="2800" b="0" dirty="0" err="1"/>
              <a:t>நிலை</a:t>
            </a:r>
            <a:r>
              <a:rPr lang="en-US" sz="2800" b="0" dirty="0"/>
              <a:t> </a:t>
            </a:r>
            <a:r>
              <a:rPr lang="en-US" sz="2800" b="0" dirty="0" err="1"/>
              <a:t>பிரதிநிதிகளுக்கு</a:t>
            </a:r>
            <a:r>
              <a:rPr lang="en-US" sz="2800" b="0" dirty="0"/>
              <a:t> </a:t>
            </a:r>
            <a:r>
              <a:rPr lang="en-US" sz="2800" b="0" dirty="0" err="1"/>
              <a:t>பயிற்சி</a:t>
            </a:r>
            <a:r>
              <a:rPr lang="en-US" sz="2800" b="0" dirty="0"/>
              <a:t> </a:t>
            </a:r>
            <a:r>
              <a:rPr lang="en-US" sz="2800" b="0" dirty="0" err="1"/>
              <a:t>அளிக்க</a:t>
            </a:r>
            <a:r>
              <a:rPr lang="en-US" sz="2800" b="0" dirty="0"/>
              <a:t> </a:t>
            </a:r>
            <a:r>
              <a:rPr lang="en-US" sz="2800" b="0" dirty="0" err="1"/>
              <a:t>வேண்டும்</a:t>
            </a:r>
            <a:r>
              <a:rPr lang="en-US" sz="2800" b="0" dirty="0"/>
              <a:t>. </a:t>
            </a:r>
            <a:endParaRPr lang="en-IN" sz="2800" b="0" dirty="0"/>
          </a:p>
          <a:p>
            <a:pPr marL="342900" indent="-342900" algn="l">
              <a:lnSpc>
                <a:spcPct val="150000"/>
              </a:lnSpc>
              <a:buFont typeface="Arial" panose="020B0604020202020204" pitchFamily="34" charset="0"/>
              <a:buChar char="•"/>
            </a:pPr>
            <a:r>
              <a:rPr lang="en-US" sz="2800" b="0" dirty="0" err="1"/>
              <a:t>சமுதாய</a:t>
            </a:r>
            <a:r>
              <a:rPr lang="en-US" sz="2800" b="0" dirty="0"/>
              <a:t> </a:t>
            </a:r>
            <a:r>
              <a:rPr lang="en-US" sz="2800" b="0" dirty="0" err="1"/>
              <a:t>நிலை</a:t>
            </a:r>
            <a:r>
              <a:rPr lang="en-US" sz="2800" b="0" dirty="0"/>
              <a:t> </a:t>
            </a:r>
            <a:r>
              <a:rPr lang="en-US" sz="2800" b="0" dirty="0" err="1"/>
              <a:t>அமைப்புக்களை</a:t>
            </a:r>
            <a:r>
              <a:rPr lang="en-US" sz="2800" b="0" dirty="0"/>
              <a:t> </a:t>
            </a:r>
            <a:r>
              <a:rPr lang="en-US" sz="2800" b="0" dirty="0" err="1"/>
              <a:t>அடையாளம்</a:t>
            </a:r>
            <a:r>
              <a:rPr lang="en-US" sz="2800" b="0" dirty="0"/>
              <a:t> </a:t>
            </a:r>
            <a:r>
              <a:rPr lang="en-US" sz="2800" b="0" dirty="0" err="1"/>
              <a:t>கண்டு</a:t>
            </a:r>
            <a:r>
              <a:rPr lang="en-US" sz="2800" b="0" dirty="0"/>
              <a:t> </a:t>
            </a:r>
            <a:r>
              <a:rPr lang="en-US" sz="2800" b="0" dirty="0" err="1"/>
              <a:t>அவற்றை</a:t>
            </a:r>
            <a:r>
              <a:rPr lang="en-US" sz="2800" b="0" dirty="0"/>
              <a:t> </a:t>
            </a:r>
            <a:r>
              <a:rPr lang="en-US" sz="2800" b="0" dirty="0" err="1"/>
              <a:t>தனிமைப்படுத்தப்படும்</a:t>
            </a:r>
            <a:r>
              <a:rPr lang="en-US" sz="2800" b="0" dirty="0"/>
              <a:t> </a:t>
            </a:r>
            <a:r>
              <a:rPr lang="en-US" sz="2800" b="0" dirty="0" err="1"/>
              <a:t>நோயாளிகளை</a:t>
            </a:r>
            <a:r>
              <a:rPr lang="en-US" sz="2800" b="0" dirty="0"/>
              <a:t> </a:t>
            </a:r>
            <a:r>
              <a:rPr lang="en-US" sz="2800" b="0" dirty="0" err="1"/>
              <a:t>தங்க</a:t>
            </a:r>
            <a:r>
              <a:rPr lang="en-US" sz="2800" b="0" dirty="0"/>
              <a:t> </a:t>
            </a:r>
            <a:r>
              <a:rPr lang="en-US" sz="2800" b="0" dirty="0" err="1"/>
              <a:t>வைக்கும்</a:t>
            </a:r>
            <a:r>
              <a:rPr lang="en-US" sz="2800" b="0" dirty="0"/>
              <a:t> </a:t>
            </a:r>
            <a:r>
              <a:rPr lang="en-US" sz="2800" b="0" dirty="0" err="1"/>
              <a:t>மருத்துவமனைகளாக</a:t>
            </a:r>
            <a:r>
              <a:rPr lang="en-US" sz="2800" b="0" dirty="0"/>
              <a:t> </a:t>
            </a:r>
            <a:r>
              <a:rPr lang="en-US" sz="2800" b="0" dirty="0" err="1"/>
              <a:t>மாற்ற</a:t>
            </a:r>
            <a:r>
              <a:rPr lang="en-US" sz="2800" b="0" dirty="0"/>
              <a:t> </a:t>
            </a:r>
            <a:r>
              <a:rPr lang="en-US" sz="2800" b="0" dirty="0" err="1"/>
              <a:t>வேண்டும்</a:t>
            </a:r>
            <a:r>
              <a:rPr lang="en-US" sz="2800" b="0" dirty="0"/>
              <a:t>.</a:t>
            </a:r>
            <a:r>
              <a:rPr lang="en-IN" sz="2800" b="0" dirty="0"/>
              <a:t> </a:t>
            </a:r>
          </a:p>
        </p:txBody>
      </p:sp>
      <p:grpSp>
        <p:nvGrpSpPr>
          <p:cNvPr id="9" name="Group">
            <a:extLst>
              <a:ext uri="{FF2B5EF4-FFF2-40B4-BE49-F238E27FC236}">
                <a16:creationId xmlns:a16="http://schemas.microsoft.com/office/drawing/2014/main" id="{BA7FEF6B-9CDE-C64A-B0BF-D2175B759A19}"/>
              </a:ext>
            </a:extLst>
          </p:cNvPr>
          <p:cNvGrpSpPr/>
          <p:nvPr/>
        </p:nvGrpSpPr>
        <p:grpSpPr>
          <a:xfrm>
            <a:off x="23097931" y="13055998"/>
            <a:ext cx="2098871" cy="1540536"/>
            <a:chOff x="0" y="2516"/>
            <a:chExt cx="2098869" cy="1540534"/>
          </a:xfrm>
        </p:grpSpPr>
        <p:sp>
          <p:nvSpPr>
            <p:cNvPr id="10" name="08">
              <a:extLst>
                <a:ext uri="{FF2B5EF4-FFF2-40B4-BE49-F238E27FC236}">
                  <a16:creationId xmlns:a16="http://schemas.microsoft.com/office/drawing/2014/main" id="{A6F098C3-3738-F749-8A2B-93700C040F22}"/>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43</a:t>
              </a:r>
              <a:endParaRPr dirty="0">
                <a:latin typeface="Arial" panose="020B0604020202020204" pitchFamily="34" charset="0"/>
                <a:cs typeface="Arial" panose="020B0604020202020204" pitchFamily="34" charset="0"/>
              </a:endParaRPr>
            </a:p>
          </p:txBody>
        </p:sp>
        <p:pic>
          <p:nvPicPr>
            <p:cNvPr id="11" name="Image" descr="Image">
              <a:extLst>
                <a:ext uri="{FF2B5EF4-FFF2-40B4-BE49-F238E27FC236}">
                  <a16:creationId xmlns:a16="http://schemas.microsoft.com/office/drawing/2014/main" id="{97F189E4-BB4A-BD46-9256-F85D3325FC71}"/>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2" name="Group">
            <a:extLst>
              <a:ext uri="{FF2B5EF4-FFF2-40B4-BE49-F238E27FC236}">
                <a16:creationId xmlns:a16="http://schemas.microsoft.com/office/drawing/2014/main" id="{C29CC9C4-8C4E-9F4C-BB2C-A94AE98BE247}"/>
              </a:ext>
            </a:extLst>
          </p:cNvPr>
          <p:cNvGrpSpPr/>
          <p:nvPr/>
        </p:nvGrpSpPr>
        <p:grpSpPr>
          <a:xfrm>
            <a:off x="300010" y="12315300"/>
            <a:ext cx="4601210" cy="995767"/>
            <a:chOff x="0" y="0"/>
            <a:chExt cx="4601208" cy="995765"/>
          </a:xfrm>
        </p:grpSpPr>
        <p:pic>
          <p:nvPicPr>
            <p:cNvPr id="13" name="Picture 3" descr="Picture 3">
              <a:extLst>
                <a:ext uri="{FF2B5EF4-FFF2-40B4-BE49-F238E27FC236}">
                  <a16:creationId xmlns:a16="http://schemas.microsoft.com/office/drawing/2014/main" id="{8019086F-4A0F-054F-AB4F-D800112AF36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4" name="Picture 5" descr="Picture 5">
              <a:extLst>
                <a:ext uri="{FF2B5EF4-FFF2-40B4-BE49-F238E27FC236}">
                  <a16:creationId xmlns:a16="http://schemas.microsoft.com/office/drawing/2014/main" id="{428E9D25-9405-AA43-BD48-CF16FF7AC3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5" name="Line">
              <a:extLst>
                <a:ext uri="{FF2B5EF4-FFF2-40B4-BE49-F238E27FC236}">
                  <a16:creationId xmlns:a16="http://schemas.microsoft.com/office/drawing/2014/main" id="{328F7D17-A841-D841-B1EA-4C5AEB9794C9}"/>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6" name="Line">
              <a:extLst>
                <a:ext uri="{FF2B5EF4-FFF2-40B4-BE49-F238E27FC236}">
                  <a16:creationId xmlns:a16="http://schemas.microsoft.com/office/drawing/2014/main" id="{F72450BE-7EF2-2349-92E8-00BA180AE19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7" name="ministry-and-health-family-welfare.png" descr="ministry-and-health-family-welfare.png">
              <a:extLst>
                <a:ext uri="{FF2B5EF4-FFF2-40B4-BE49-F238E27FC236}">
                  <a16:creationId xmlns:a16="http://schemas.microsoft.com/office/drawing/2014/main" id="{85FC8E98-46E0-5741-9FB8-54BCC3193C7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945775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4504268" y="359990"/>
            <a:ext cx="15228502" cy="1297968"/>
            <a:chOff x="-908876" y="0"/>
            <a:chExt cx="15228500" cy="1297966"/>
          </a:xfrm>
        </p:grpSpPr>
        <p:sp>
          <p:nvSpPr>
            <p:cNvPr id="380" name="Rounded Rectangle"/>
            <p:cNvSpPr/>
            <p:nvPr/>
          </p:nvSpPr>
          <p:spPr>
            <a:xfrm>
              <a:off x="-908876" y="0"/>
              <a:ext cx="15228500"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347075" y="212967"/>
              <a:ext cx="14319623"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b="0" dirty="0" err="1"/>
                <a:t>பாதுகாப்பு</a:t>
              </a:r>
              <a:r>
                <a:rPr lang="en-US" b="0" dirty="0"/>
                <a:t> </a:t>
              </a:r>
              <a:r>
                <a:rPr lang="en-US" b="0" dirty="0" err="1"/>
                <a:t>பழக்கங்களை</a:t>
              </a:r>
              <a:r>
                <a:rPr lang="en-US" b="0" dirty="0"/>
                <a:t> </a:t>
              </a:r>
              <a:r>
                <a:rPr lang="en-US" b="0" dirty="0" err="1"/>
                <a:t>பயிற்சி</a:t>
              </a:r>
              <a:r>
                <a:rPr lang="en-US" b="0" dirty="0"/>
                <a:t> </a:t>
              </a:r>
              <a:r>
                <a:rPr lang="en-US" b="0" dirty="0" err="1"/>
                <a:t>செய்தல்</a:t>
              </a:r>
              <a:r>
                <a:rPr lang="en-IN" b="0" dirty="0"/>
                <a:t> </a:t>
              </a:r>
              <a:endParaRPr lang="en-IN"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44</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675402"/>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sz="2800" b="0" dirty="0" err="1">
                <a:solidFill>
                  <a:schemeClr val="tx1"/>
                </a:solidFill>
              </a:rPr>
              <a:t>நினைவிருக்கட்டும்</a:t>
            </a:r>
            <a:r>
              <a:rPr lang="en-US" sz="2800" b="0" dirty="0">
                <a:solidFill>
                  <a:schemeClr val="tx1"/>
                </a:solidFill>
              </a:rPr>
              <a:t>, </a:t>
            </a:r>
            <a:r>
              <a:rPr lang="en-US" sz="2800" b="0" dirty="0" err="1">
                <a:solidFill>
                  <a:schemeClr val="tx1"/>
                </a:solidFill>
              </a:rPr>
              <a:t>பணக்கஷ்டத்திலுள்ள</a:t>
            </a:r>
            <a:r>
              <a:rPr lang="en-US" sz="2800" b="0" dirty="0">
                <a:solidFill>
                  <a:schemeClr val="tx1"/>
                </a:solidFill>
              </a:rPr>
              <a:t> </a:t>
            </a:r>
            <a:r>
              <a:rPr lang="en-US" sz="2800" b="0" dirty="0" err="1">
                <a:solidFill>
                  <a:schemeClr val="tx1"/>
                </a:solidFill>
              </a:rPr>
              <a:t>பல</a:t>
            </a:r>
            <a:r>
              <a:rPr lang="en-US" sz="2800" b="0" dirty="0">
                <a:solidFill>
                  <a:schemeClr val="tx1"/>
                </a:solidFill>
              </a:rPr>
              <a:t> </a:t>
            </a:r>
            <a:r>
              <a:rPr lang="en-US" sz="2800" b="0" dirty="0" err="1">
                <a:solidFill>
                  <a:schemeClr val="tx1"/>
                </a:solidFill>
              </a:rPr>
              <a:t>தினக்கூலி</a:t>
            </a:r>
            <a:r>
              <a:rPr lang="en-US" sz="2800" b="0" dirty="0">
                <a:solidFill>
                  <a:schemeClr val="tx1"/>
                </a:solidFill>
              </a:rPr>
              <a:t> / </a:t>
            </a:r>
            <a:r>
              <a:rPr lang="en-US" sz="2800" b="0" dirty="0" err="1">
                <a:solidFill>
                  <a:schemeClr val="tx1"/>
                </a:solidFill>
              </a:rPr>
              <a:t>அமைப்புசாரா</a:t>
            </a:r>
            <a:r>
              <a:rPr lang="en-US" sz="2800" b="0" dirty="0">
                <a:solidFill>
                  <a:schemeClr val="tx1"/>
                </a:solidFill>
              </a:rPr>
              <a:t> </a:t>
            </a:r>
            <a:r>
              <a:rPr lang="en-US" sz="2800" b="0" dirty="0" err="1">
                <a:solidFill>
                  <a:schemeClr val="tx1"/>
                </a:solidFill>
              </a:rPr>
              <a:t>துறை</a:t>
            </a:r>
            <a:r>
              <a:rPr lang="en-US" sz="2800" b="0" dirty="0">
                <a:solidFill>
                  <a:schemeClr val="tx1"/>
                </a:solidFill>
              </a:rPr>
              <a:t> </a:t>
            </a:r>
            <a:r>
              <a:rPr lang="en-US" sz="2800" b="0" dirty="0" err="1">
                <a:solidFill>
                  <a:schemeClr val="tx1"/>
                </a:solidFill>
              </a:rPr>
              <a:t>தொழிலாளர்கள்</a:t>
            </a:r>
            <a:r>
              <a:rPr lang="en-US" sz="2800" b="0" dirty="0">
                <a:solidFill>
                  <a:schemeClr val="tx1"/>
                </a:solidFill>
              </a:rPr>
              <a:t>, </a:t>
            </a:r>
            <a:r>
              <a:rPr lang="en-US" sz="2800" b="0" dirty="0" err="1">
                <a:solidFill>
                  <a:schemeClr val="tx1"/>
                </a:solidFill>
              </a:rPr>
              <a:t>கட்டுப்பாடுகள்</a:t>
            </a:r>
            <a:r>
              <a:rPr lang="en-US" sz="2800" b="0" dirty="0">
                <a:solidFill>
                  <a:schemeClr val="tx1"/>
                </a:solidFill>
              </a:rPr>
              <a:t> </a:t>
            </a:r>
            <a:r>
              <a:rPr lang="en-US" sz="2800" b="0" dirty="0" err="1">
                <a:solidFill>
                  <a:schemeClr val="tx1"/>
                </a:solidFill>
              </a:rPr>
              <a:t>இருந்தும்</a:t>
            </a:r>
            <a:r>
              <a:rPr lang="en-US" sz="2800" b="0" dirty="0">
                <a:solidFill>
                  <a:schemeClr val="tx1"/>
                </a:solidFill>
              </a:rPr>
              <a:t> </a:t>
            </a:r>
            <a:r>
              <a:rPr lang="en-US" sz="2800" b="0" dirty="0" err="1">
                <a:solidFill>
                  <a:schemeClr val="tx1"/>
                </a:solidFill>
              </a:rPr>
              <a:t>கூட</a:t>
            </a:r>
            <a:r>
              <a:rPr lang="en-US" sz="2800" b="0" dirty="0">
                <a:solidFill>
                  <a:schemeClr val="tx1"/>
                </a:solidFill>
              </a:rPr>
              <a:t> </a:t>
            </a:r>
            <a:r>
              <a:rPr lang="en-US" sz="2800" b="0" dirty="0" err="1">
                <a:solidFill>
                  <a:schemeClr val="tx1"/>
                </a:solidFill>
              </a:rPr>
              <a:t>வேலைக்கு</a:t>
            </a:r>
            <a:r>
              <a:rPr lang="en-US" sz="2800" b="0" dirty="0">
                <a:solidFill>
                  <a:schemeClr val="tx1"/>
                </a:solidFill>
              </a:rPr>
              <a:t> </a:t>
            </a:r>
            <a:r>
              <a:rPr lang="en-US" sz="2800" b="0" dirty="0" err="1">
                <a:solidFill>
                  <a:schemeClr val="tx1"/>
                </a:solidFill>
              </a:rPr>
              <a:t>போய்</a:t>
            </a:r>
            <a:r>
              <a:rPr lang="en-US" sz="2800" b="0" dirty="0">
                <a:solidFill>
                  <a:schemeClr val="tx1"/>
                </a:solidFill>
              </a:rPr>
              <a:t>, </a:t>
            </a:r>
            <a:r>
              <a:rPr lang="en-US" sz="2800" b="0" dirty="0" err="1">
                <a:solidFill>
                  <a:schemeClr val="tx1"/>
                </a:solidFill>
              </a:rPr>
              <a:t>தங்களுக்கு</a:t>
            </a:r>
            <a:r>
              <a:rPr lang="en-US" sz="2800" b="0" dirty="0">
                <a:solidFill>
                  <a:schemeClr val="tx1"/>
                </a:solidFill>
              </a:rPr>
              <a:t> </a:t>
            </a:r>
            <a:r>
              <a:rPr lang="en-US" sz="2800" b="0" dirty="0" err="1">
                <a:solidFill>
                  <a:schemeClr val="tx1"/>
                </a:solidFill>
              </a:rPr>
              <a:t>தொற்று</a:t>
            </a:r>
            <a:r>
              <a:rPr lang="en-US" sz="2800" b="0" dirty="0">
                <a:solidFill>
                  <a:schemeClr val="tx1"/>
                </a:solidFill>
              </a:rPr>
              <a:t> </a:t>
            </a:r>
            <a:r>
              <a:rPr lang="en-US" sz="2800" b="0" dirty="0" err="1">
                <a:solidFill>
                  <a:schemeClr val="tx1"/>
                </a:solidFill>
              </a:rPr>
              <a:t>உண்டாகும்</a:t>
            </a:r>
            <a:r>
              <a:rPr lang="en-US" sz="2800" b="0" dirty="0">
                <a:solidFill>
                  <a:schemeClr val="tx1"/>
                </a:solidFill>
              </a:rPr>
              <a:t> </a:t>
            </a:r>
            <a:r>
              <a:rPr lang="en-US" sz="2800" b="0" dirty="0" err="1">
                <a:solidFill>
                  <a:schemeClr val="tx1"/>
                </a:solidFill>
              </a:rPr>
              <a:t>ஆபத்தை</a:t>
            </a:r>
            <a:r>
              <a:rPr lang="en-US" sz="2800" b="0" dirty="0">
                <a:solidFill>
                  <a:schemeClr val="tx1"/>
                </a:solidFill>
              </a:rPr>
              <a:t> </a:t>
            </a:r>
            <a:r>
              <a:rPr lang="en-US" sz="2800" b="0" dirty="0" err="1">
                <a:solidFill>
                  <a:schemeClr val="tx1"/>
                </a:solidFill>
              </a:rPr>
              <a:t>அதிகரிக்கின்றனர்</a:t>
            </a:r>
            <a:r>
              <a:rPr lang="en-US" sz="2800" b="0" dirty="0">
                <a:solidFill>
                  <a:schemeClr val="tx1"/>
                </a:solidFill>
              </a:rPr>
              <a:t>.</a:t>
            </a:r>
            <a:r>
              <a:rPr lang="en-IN" sz="2800" b="0" dirty="0">
                <a:solidFill>
                  <a:schemeClr val="tx1"/>
                </a:solidFill>
              </a:rPr>
              <a:t> </a:t>
            </a:r>
            <a:endParaRPr lang="en-US"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69042" y="3416309"/>
            <a:ext cx="19840353" cy="8816040"/>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2543175" y="3705333"/>
            <a:ext cx="19373850" cy="8440772"/>
          </a:xfrm>
          <a:prstGeom prst="rect">
            <a:avLst/>
          </a:prstGeom>
        </p:spPr>
        <p:txBody>
          <a:bodyPr wrap="square">
            <a:spAutoFit/>
          </a:bodyPr>
          <a:lstStyle/>
          <a:p>
            <a:pPr algn="l">
              <a:lnSpc>
                <a:spcPct val="150000"/>
              </a:lnSpc>
            </a:pPr>
            <a:r>
              <a:rPr lang="en-US" sz="2800" b="0" dirty="0" err="1"/>
              <a:t>தொழிலாளிகள்</a:t>
            </a:r>
            <a:r>
              <a:rPr lang="en-US" sz="2800" b="0" dirty="0"/>
              <a:t>, </a:t>
            </a:r>
            <a:r>
              <a:rPr lang="en-US" sz="2800" b="0" dirty="0" err="1"/>
              <a:t>வீட்டு</a:t>
            </a:r>
            <a:r>
              <a:rPr lang="en-US" sz="2800" b="0" dirty="0"/>
              <a:t> </a:t>
            </a:r>
            <a:r>
              <a:rPr lang="en-US" sz="2800" b="0" dirty="0" err="1"/>
              <a:t>வேலை</a:t>
            </a:r>
            <a:r>
              <a:rPr lang="en-US" sz="2800" b="0" dirty="0"/>
              <a:t> </a:t>
            </a:r>
            <a:r>
              <a:rPr lang="en-US" sz="2800" b="0" dirty="0" err="1"/>
              <a:t>செய்பவர்கள்</a:t>
            </a:r>
            <a:r>
              <a:rPr lang="en-US" sz="2800" b="0" dirty="0"/>
              <a:t>, </a:t>
            </a:r>
            <a:r>
              <a:rPr lang="en-US" sz="2800" b="0" dirty="0" err="1"/>
              <a:t>காப்பு</a:t>
            </a:r>
            <a:r>
              <a:rPr lang="en-US" sz="2800" b="0" dirty="0"/>
              <a:t> </a:t>
            </a:r>
            <a:r>
              <a:rPr lang="en-US" sz="2800" b="0" dirty="0" err="1"/>
              <a:t>இல்ல</a:t>
            </a:r>
            <a:r>
              <a:rPr lang="en-US" sz="2800" b="0" dirty="0"/>
              <a:t> (</a:t>
            </a:r>
            <a:r>
              <a:rPr lang="en-IN" sz="2800" b="0" dirty="0"/>
              <a:t>shelter home)  </a:t>
            </a:r>
            <a:r>
              <a:rPr lang="en-IN" sz="2800" b="0" dirty="0" err="1"/>
              <a:t>குடியேறிகள்</a:t>
            </a:r>
            <a:r>
              <a:rPr lang="en-IN" sz="2800" b="0" dirty="0"/>
              <a:t> </a:t>
            </a:r>
            <a:r>
              <a:rPr lang="en-IN" sz="2800" b="0" dirty="0" err="1"/>
              <a:t>மற்றும்</a:t>
            </a:r>
            <a:r>
              <a:rPr lang="en-IN" sz="2800" b="0" dirty="0"/>
              <a:t> </a:t>
            </a:r>
            <a:r>
              <a:rPr lang="en-IN" sz="2800" b="0" dirty="0" err="1"/>
              <a:t>தினக்கூலி</a:t>
            </a:r>
            <a:r>
              <a:rPr lang="en-IN" sz="2800" b="0" dirty="0"/>
              <a:t> </a:t>
            </a:r>
            <a:r>
              <a:rPr lang="en-IN" sz="2800" b="0" dirty="0" err="1"/>
              <a:t>தொழிலாளிகள்</a:t>
            </a:r>
            <a:r>
              <a:rPr lang="en-IN" sz="2800" b="0" dirty="0"/>
              <a:t>  </a:t>
            </a:r>
            <a:r>
              <a:rPr lang="en-IN" sz="2800" b="0" dirty="0" err="1"/>
              <a:t>போன்ற</a:t>
            </a:r>
            <a:r>
              <a:rPr lang="en-IN" sz="2800" b="0" dirty="0"/>
              <a:t> </a:t>
            </a:r>
            <a:r>
              <a:rPr lang="en-IN" sz="2800" b="0" dirty="0" err="1"/>
              <a:t>குறிப்பிட்ட</a:t>
            </a:r>
            <a:r>
              <a:rPr lang="en-IN" sz="2800" b="0" dirty="0"/>
              <a:t> </a:t>
            </a:r>
            <a:r>
              <a:rPr lang="en-IN" sz="2800" b="0" dirty="0" err="1"/>
              <a:t>மக்கள்</a:t>
            </a:r>
            <a:r>
              <a:rPr lang="en-IN" sz="2800" b="0" dirty="0"/>
              <a:t> </a:t>
            </a:r>
            <a:r>
              <a:rPr lang="en-IN" sz="2800" b="0" dirty="0" err="1"/>
              <a:t>குழுக்களை</a:t>
            </a:r>
            <a:r>
              <a:rPr lang="en-IN" sz="2800" b="0" dirty="0"/>
              <a:t> </a:t>
            </a:r>
            <a:r>
              <a:rPr lang="en-IN" sz="2800" b="0" dirty="0" err="1"/>
              <a:t>அணுகவும்</a:t>
            </a:r>
            <a:r>
              <a:rPr lang="en-IN" sz="2800" b="0" dirty="0"/>
              <a:t> </a:t>
            </a:r>
            <a:r>
              <a:rPr lang="en-IN" sz="2800" b="0" dirty="0" err="1"/>
              <a:t>மற்றும்</a:t>
            </a:r>
            <a:r>
              <a:rPr lang="en-IN" sz="2800" b="0" dirty="0"/>
              <a:t> </a:t>
            </a:r>
            <a:r>
              <a:rPr lang="en-IN" sz="2800" b="0" dirty="0" err="1"/>
              <a:t>பின்வருபவற்றை</a:t>
            </a:r>
            <a:r>
              <a:rPr lang="en-IN" sz="2800" b="0" dirty="0"/>
              <a:t> </a:t>
            </a:r>
            <a:r>
              <a:rPr lang="en-IN" sz="2800" b="0" dirty="0" err="1"/>
              <a:t>கடைபிடிக்குமாறு</a:t>
            </a:r>
            <a:r>
              <a:rPr lang="en-IN" sz="2800" b="0" dirty="0"/>
              <a:t> </a:t>
            </a:r>
            <a:r>
              <a:rPr lang="en-IN" sz="2800" b="0" dirty="0" err="1"/>
              <a:t>அறிவுறுத்தவும்</a:t>
            </a:r>
            <a:r>
              <a:rPr lang="en-IN" sz="2800" b="0" dirty="0"/>
              <a:t> :</a:t>
            </a:r>
          </a:p>
          <a:p>
            <a:pPr marL="342900" lvl="0" indent="-342900" algn="l">
              <a:lnSpc>
                <a:spcPct val="150000"/>
              </a:lnSpc>
              <a:buFont typeface="Arial" panose="020B0604020202020204" pitchFamily="34" charset="0"/>
              <a:buChar char="•"/>
            </a:pPr>
            <a:r>
              <a:rPr lang="en-US" sz="2800" b="0" dirty="0" err="1"/>
              <a:t>குறிப்பாக</a:t>
            </a:r>
            <a:r>
              <a:rPr lang="en-US" sz="2800" b="0" dirty="0"/>
              <a:t> </a:t>
            </a:r>
            <a:r>
              <a:rPr lang="en-US" sz="2800" b="0" dirty="0" err="1"/>
              <a:t>வெளியிலிருந்து</a:t>
            </a:r>
            <a:r>
              <a:rPr lang="en-US" sz="2800" b="0" dirty="0"/>
              <a:t> </a:t>
            </a:r>
            <a:r>
              <a:rPr lang="en-US" sz="2800" b="0" dirty="0" err="1"/>
              <a:t>வந்த</a:t>
            </a:r>
            <a:r>
              <a:rPr lang="en-US" sz="2800" b="0" dirty="0"/>
              <a:t> </a:t>
            </a:r>
            <a:r>
              <a:rPr lang="en-US" sz="2800" b="0" dirty="0" err="1"/>
              <a:t>பின்னர்</a:t>
            </a:r>
            <a:r>
              <a:rPr lang="en-US" sz="2800" b="0" dirty="0"/>
              <a:t>, </a:t>
            </a:r>
            <a:r>
              <a:rPr lang="en-US" sz="2800" b="0" dirty="0" err="1"/>
              <a:t>சாப்பிடுவதற்கு</a:t>
            </a:r>
            <a:r>
              <a:rPr lang="en-US" sz="2800" b="0" dirty="0"/>
              <a:t> </a:t>
            </a:r>
            <a:r>
              <a:rPr lang="en-US" sz="2800" b="0" dirty="0" err="1"/>
              <a:t>முன்னர்</a:t>
            </a:r>
            <a:r>
              <a:rPr lang="en-US" sz="2800" b="0" dirty="0"/>
              <a:t> </a:t>
            </a:r>
            <a:r>
              <a:rPr lang="en-US" sz="2800" b="0" dirty="0" err="1"/>
              <a:t>மற்றும்</a:t>
            </a:r>
            <a:r>
              <a:rPr lang="en-US" sz="2800" b="0" dirty="0"/>
              <a:t> </a:t>
            </a:r>
            <a:r>
              <a:rPr lang="en-US" sz="2800" b="0" dirty="0" err="1"/>
              <a:t>கழிவறை</a:t>
            </a:r>
            <a:r>
              <a:rPr lang="en-US" sz="2800" b="0" dirty="0"/>
              <a:t> </a:t>
            </a:r>
            <a:r>
              <a:rPr lang="en-US" sz="2800" b="0" dirty="0" err="1"/>
              <a:t>சென்று</a:t>
            </a:r>
            <a:r>
              <a:rPr lang="en-US" sz="2800" b="0" dirty="0"/>
              <a:t> </a:t>
            </a:r>
            <a:r>
              <a:rPr lang="en-US" sz="2800" b="0" dirty="0" err="1"/>
              <a:t>வந்த</a:t>
            </a:r>
            <a:r>
              <a:rPr lang="en-US" sz="2800" b="0" dirty="0"/>
              <a:t> </a:t>
            </a:r>
            <a:r>
              <a:rPr lang="en-US" sz="2800" b="0" dirty="0" err="1"/>
              <a:t>பின்னர்</a:t>
            </a:r>
            <a:r>
              <a:rPr lang="en-US" sz="2800" b="0" dirty="0"/>
              <a:t>, </a:t>
            </a:r>
            <a:r>
              <a:rPr lang="en-US" sz="2800" b="0" dirty="0" err="1"/>
              <a:t>குறைந்தது</a:t>
            </a:r>
            <a:r>
              <a:rPr lang="en-US" sz="2800" b="0" dirty="0"/>
              <a:t> 40 </a:t>
            </a:r>
            <a:r>
              <a:rPr lang="en-US" sz="2800" b="0" dirty="0" err="1"/>
              <a:t>நொடிகளுக்கு</a:t>
            </a:r>
            <a:r>
              <a:rPr lang="en-US" sz="2800" b="0" dirty="0"/>
              <a:t> </a:t>
            </a:r>
            <a:r>
              <a:rPr lang="en-US" sz="2800" b="0" dirty="0" err="1"/>
              <a:t>சோப்</a:t>
            </a:r>
            <a:r>
              <a:rPr lang="en-US" sz="2800" b="0" dirty="0"/>
              <a:t> </a:t>
            </a:r>
            <a:r>
              <a:rPr lang="en-US" sz="2800" b="0" dirty="0" err="1"/>
              <a:t>மற்றும்</a:t>
            </a:r>
            <a:r>
              <a:rPr lang="en-US" sz="2800" b="0" dirty="0"/>
              <a:t> </a:t>
            </a:r>
            <a:r>
              <a:rPr lang="en-US" sz="2800" b="0" dirty="0" err="1"/>
              <a:t>தண்ணீருடன்</a:t>
            </a:r>
            <a:r>
              <a:rPr lang="en-US" sz="2800" b="0" dirty="0"/>
              <a:t>  </a:t>
            </a:r>
            <a:r>
              <a:rPr lang="en-US" sz="2800" b="0" dirty="0" err="1"/>
              <a:t>அடிக்கடி</a:t>
            </a:r>
            <a:r>
              <a:rPr lang="en-US" sz="2800" b="0" dirty="0"/>
              <a:t> </a:t>
            </a:r>
            <a:r>
              <a:rPr lang="en-US" sz="2800" b="0" dirty="0" err="1"/>
              <a:t>கைகளை</a:t>
            </a:r>
            <a:r>
              <a:rPr lang="en-US" sz="2800" b="0" dirty="0"/>
              <a:t> </a:t>
            </a:r>
            <a:r>
              <a:rPr lang="en-US" sz="2800" b="0" dirty="0" err="1"/>
              <a:t>கழுவ</a:t>
            </a:r>
            <a:r>
              <a:rPr lang="en-US" sz="2800" b="0" dirty="0"/>
              <a:t> </a:t>
            </a:r>
            <a:r>
              <a:rPr lang="en-US" sz="2800" b="0" dirty="0" err="1"/>
              <a:t>வேண்டும்</a:t>
            </a:r>
            <a:endParaRPr lang="en-IN" sz="2800" b="0" dirty="0"/>
          </a:p>
          <a:p>
            <a:pPr marL="342900" lvl="0" indent="-342900" algn="l">
              <a:lnSpc>
                <a:spcPct val="150000"/>
              </a:lnSpc>
              <a:buFont typeface="Arial" panose="020B0604020202020204" pitchFamily="34" charset="0"/>
              <a:buChar char="•"/>
            </a:pPr>
            <a:r>
              <a:rPr lang="en-US" sz="2800" b="0" dirty="0" err="1"/>
              <a:t>ஆடைகளை</a:t>
            </a:r>
            <a:r>
              <a:rPr lang="en-US" sz="2800" b="0" dirty="0"/>
              <a:t> </a:t>
            </a:r>
            <a:r>
              <a:rPr lang="en-US" sz="2800" b="0" dirty="0" err="1"/>
              <a:t>மாற்றவும்</a:t>
            </a:r>
            <a:r>
              <a:rPr lang="en-US" sz="2800" b="0" dirty="0"/>
              <a:t> </a:t>
            </a:r>
            <a:r>
              <a:rPr lang="en-US" sz="2800" b="0" dirty="0" err="1"/>
              <a:t>மற்றும்</a:t>
            </a:r>
            <a:r>
              <a:rPr lang="en-US" sz="2800" b="0" dirty="0"/>
              <a:t> </a:t>
            </a:r>
            <a:r>
              <a:rPr lang="en-US" sz="2800" b="0" dirty="0" err="1"/>
              <a:t>சாத்தியமானால்</a:t>
            </a:r>
            <a:r>
              <a:rPr lang="en-US" sz="2800" b="0" dirty="0"/>
              <a:t> </a:t>
            </a:r>
            <a:r>
              <a:rPr lang="en-US" sz="2800" b="0" dirty="0" err="1"/>
              <a:t>வெளியிலிருந்து</a:t>
            </a:r>
            <a:r>
              <a:rPr lang="en-US" sz="2800" b="0" dirty="0"/>
              <a:t> </a:t>
            </a:r>
            <a:r>
              <a:rPr lang="en-US" sz="2800" b="0" dirty="0" err="1"/>
              <a:t>வந்த</a:t>
            </a:r>
            <a:r>
              <a:rPr lang="en-US" sz="2800" b="0" dirty="0"/>
              <a:t> </a:t>
            </a:r>
            <a:r>
              <a:rPr lang="en-US" sz="2800" b="0" dirty="0" err="1"/>
              <a:t>பின்னர்</a:t>
            </a:r>
            <a:r>
              <a:rPr lang="en-US" sz="2800" b="0" dirty="0"/>
              <a:t> </a:t>
            </a:r>
            <a:r>
              <a:rPr lang="en-US" sz="2800" b="0" dirty="0" err="1"/>
              <a:t>சோப்பை</a:t>
            </a:r>
            <a:r>
              <a:rPr lang="en-US" sz="2800" b="0" dirty="0"/>
              <a:t> </a:t>
            </a:r>
            <a:r>
              <a:rPr lang="en-US" sz="2800" b="0" dirty="0" err="1"/>
              <a:t>உபயோகித்து</a:t>
            </a:r>
            <a:r>
              <a:rPr lang="en-US" sz="2800" b="0" dirty="0"/>
              <a:t> </a:t>
            </a:r>
            <a:r>
              <a:rPr lang="en-US" sz="2800" b="0" dirty="0" err="1"/>
              <a:t>குளிக்கவும்</a:t>
            </a:r>
            <a:r>
              <a:rPr lang="en-US" sz="2800" b="0" dirty="0"/>
              <a:t>. </a:t>
            </a:r>
            <a:r>
              <a:rPr lang="en-US" sz="2800" b="0" dirty="0" err="1"/>
              <a:t>கண்கள்</a:t>
            </a:r>
            <a:r>
              <a:rPr lang="en-US" sz="2800" b="0" dirty="0"/>
              <a:t>, </a:t>
            </a:r>
            <a:r>
              <a:rPr lang="en-US" sz="2800" b="0" dirty="0" err="1"/>
              <a:t>மூக்கு</a:t>
            </a:r>
            <a:r>
              <a:rPr lang="en-US" sz="2800" b="0" dirty="0"/>
              <a:t> </a:t>
            </a:r>
            <a:r>
              <a:rPr lang="en-US" sz="2800" b="0" dirty="0" err="1"/>
              <a:t>மற்றும்</a:t>
            </a:r>
            <a:r>
              <a:rPr lang="en-US" sz="2800" b="0" dirty="0"/>
              <a:t> </a:t>
            </a:r>
            <a:r>
              <a:rPr lang="en-US" sz="2800" b="0" dirty="0" err="1"/>
              <a:t>வாயை</a:t>
            </a:r>
            <a:r>
              <a:rPr lang="en-US" sz="2800" b="0" dirty="0"/>
              <a:t> </a:t>
            </a:r>
            <a:r>
              <a:rPr lang="en-US" sz="2800" b="0" dirty="0" err="1"/>
              <a:t>தொடுவதை</a:t>
            </a:r>
            <a:r>
              <a:rPr lang="en-US" sz="2800" b="0" dirty="0"/>
              <a:t> </a:t>
            </a:r>
            <a:r>
              <a:rPr lang="en-US" sz="2800" b="0" dirty="0" err="1"/>
              <a:t>தவிர்க்கவும்</a:t>
            </a:r>
            <a:r>
              <a:rPr lang="en-US" sz="2800" b="0" dirty="0"/>
              <a:t>.</a:t>
            </a:r>
            <a:endParaRPr lang="en-IN" sz="2800" b="0" dirty="0"/>
          </a:p>
          <a:p>
            <a:pPr marL="342900" lvl="0" indent="-342900" algn="l">
              <a:lnSpc>
                <a:spcPct val="150000"/>
              </a:lnSpc>
              <a:buFont typeface="Arial" panose="020B0604020202020204" pitchFamily="34" charset="0"/>
              <a:buChar char="•"/>
            </a:pPr>
            <a:r>
              <a:rPr lang="en-US" sz="2800" b="0" dirty="0" err="1"/>
              <a:t>திறந்த</a:t>
            </a:r>
            <a:r>
              <a:rPr lang="en-US" sz="2800" b="0" dirty="0"/>
              <a:t> </a:t>
            </a:r>
            <a:r>
              <a:rPr lang="en-US" sz="2800" b="0" dirty="0" err="1"/>
              <a:t>வெளியில்</a:t>
            </a:r>
            <a:r>
              <a:rPr lang="en-US" sz="2800" b="0" dirty="0"/>
              <a:t> </a:t>
            </a:r>
            <a:r>
              <a:rPr lang="en-US" sz="2800" b="0" dirty="0" err="1"/>
              <a:t>துப்புவதை</a:t>
            </a:r>
            <a:r>
              <a:rPr lang="en-US" sz="2800" b="0" dirty="0"/>
              <a:t> </a:t>
            </a:r>
            <a:r>
              <a:rPr lang="en-US" sz="2800" b="0" dirty="0" err="1"/>
              <a:t>தவிர்க்கவும்</a:t>
            </a:r>
            <a:r>
              <a:rPr lang="en-US" sz="2800" b="0" dirty="0"/>
              <a:t> </a:t>
            </a:r>
            <a:r>
              <a:rPr lang="en-US" sz="2800" b="0" dirty="0" err="1"/>
              <a:t>மற்றும்</a:t>
            </a:r>
            <a:r>
              <a:rPr lang="en-US" sz="2800" b="0" dirty="0"/>
              <a:t> </a:t>
            </a:r>
            <a:r>
              <a:rPr lang="en-US" sz="2800" b="0" dirty="0" err="1"/>
              <a:t>வாஷ்பேசின்</a:t>
            </a:r>
            <a:r>
              <a:rPr lang="en-US" sz="2800" b="0" dirty="0"/>
              <a:t> </a:t>
            </a:r>
            <a:r>
              <a:rPr lang="en-US" sz="2800" b="0" dirty="0" err="1"/>
              <a:t>அல்லது</a:t>
            </a:r>
            <a:r>
              <a:rPr lang="en-US" sz="2800" b="0" dirty="0"/>
              <a:t> </a:t>
            </a:r>
            <a:r>
              <a:rPr lang="en-US" sz="2800" b="0" dirty="0" err="1"/>
              <a:t>துப்பு</a:t>
            </a:r>
            <a:r>
              <a:rPr lang="en-US" sz="2800" b="0" dirty="0"/>
              <a:t> </a:t>
            </a:r>
            <a:r>
              <a:rPr lang="en-US" sz="2800" b="0" dirty="0" err="1"/>
              <a:t>கலத்தை</a:t>
            </a:r>
            <a:r>
              <a:rPr lang="en-US" sz="2800" b="0" dirty="0"/>
              <a:t> </a:t>
            </a:r>
            <a:r>
              <a:rPr lang="en-US" sz="2800" b="0" dirty="0" err="1"/>
              <a:t>உபயோகிக்கவும்</a:t>
            </a:r>
            <a:r>
              <a:rPr lang="en-US" sz="2800" b="0" dirty="0"/>
              <a:t>. </a:t>
            </a:r>
            <a:endParaRPr lang="en-IN" sz="2800" b="0" dirty="0"/>
          </a:p>
          <a:p>
            <a:pPr marL="342900" lvl="0" indent="-342900" algn="l">
              <a:lnSpc>
                <a:spcPct val="150000"/>
              </a:lnSpc>
              <a:buFont typeface="Arial" panose="020B0604020202020204" pitchFamily="34" charset="0"/>
              <a:buChar char="•"/>
            </a:pPr>
            <a:r>
              <a:rPr lang="en-US" sz="2800" b="0" dirty="0" err="1"/>
              <a:t>பிறரிடமிருந்து</a:t>
            </a:r>
            <a:r>
              <a:rPr lang="en-US" sz="2800" b="0" dirty="0"/>
              <a:t>, </a:t>
            </a:r>
            <a:r>
              <a:rPr lang="en-US" sz="2800" b="0" dirty="0" err="1"/>
              <a:t>குறைந்த்து</a:t>
            </a:r>
            <a:r>
              <a:rPr lang="en-US" sz="2800" b="0" dirty="0"/>
              <a:t> 1 </a:t>
            </a:r>
            <a:r>
              <a:rPr lang="en-US" sz="2800" b="0" dirty="0" err="1"/>
              <a:t>மீட்டர்</a:t>
            </a:r>
            <a:r>
              <a:rPr lang="en-US" sz="2800" b="0" dirty="0"/>
              <a:t> </a:t>
            </a:r>
            <a:r>
              <a:rPr lang="en-US" sz="2800" b="0" dirty="0" err="1"/>
              <a:t>இடைவெளியை</a:t>
            </a:r>
            <a:r>
              <a:rPr lang="en-US" sz="2800" b="0" dirty="0"/>
              <a:t> </a:t>
            </a:r>
            <a:r>
              <a:rPr lang="en-US" sz="2800" b="0" dirty="0" err="1"/>
              <a:t>பராமரிக்கவும்</a:t>
            </a:r>
            <a:r>
              <a:rPr lang="en-US" sz="2800" b="0" dirty="0"/>
              <a:t>. </a:t>
            </a:r>
            <a:endParaRPr lang="en-IN" sz="2800" b="0" dirty="0"/>
          </a:p>
          <a:p>
            <a:pPr marL="342900" indent="-342900" algn="l">
              <a:lnSpc>
                <a:spcPct val="150000"/>
              </a:lnSpc>
              <a:buFont typeface="Arial" panose="020B0604020202020204" pitchFamily="34" charset="0"/>
              <a:buChar char="•"/>
            </a:pPr>
            <a:r>
              <a:rPr lang="en-US" sz="2800" b="0" dirty="0" err="1"/>
              <a:t>அவர்களுக்கு</a:t>
            </a:r>
            <a:r>
              <a:rPr lang="en-US" sz="2800" b="0" dirty="0"/>
              <a:t> </a:t>
            </a:r>
            <a:r>
              <a:rPr lang="en-US" sz="2800" b="0" dirty="0" err="1"/>
              <a:t>காய்ச்சல்</a:t>
            </a:r>
            <a:r>
              <a:rPr lang="en-US" sz="2800" b="0" dirty="0"/>
              <a:t>, </a:t>
            </a:r>
            <a:r>
              <a:rPr lang="en-US" sz="2800" b="0" dirty="0" err="1"/>
              <a:t>இருமல்</a:t>
            </a:r>
            <a:r>
              <a:rPr lang="en-US" sz="2800" b="0" dirty="0"/>
              <a:t> </a:t>
            </a:r>
            <a:r>
              <a:rPr lang="en-US" sz="2800" b="0" dirty="0" err="1"/>
              <a:t>அல்லது</a:t>
            </a:r>
            <a:r>
              <a:rPr lang="en-US" sz="2800" b="0" dirty="0"/>
              <a:t> </a:t>
            </a:r>
            <a:r>
              <a:rPr lang="en-US" sz="2800" b="0" dirty="0" err="1"/>
              <a:t>மூச்சுத்திணறல்</a:t>
            </a:r>
            <a:r>
              <a:rPr lang="en-US" sz="2800" b="0" dirty="0"/>
              <a:t> </a:t>
            </a:r>
            <a:r>
              <a:rPr lang="en-US" sz="2800" b="0" dirty="0" err="1"/>
              <a:t>உண்டானாலோ</a:t>
            </a:r>
            <a:r>
              <a:rPr lang="en-US" sz="2800" b="0" dirty="0"/>
              <a:t> </a:t>
            </a:r>
            <a:r>
              <a:rPr lang="en-US" sz="2800" b="0" dirty="0" err="1"/>
              <a:t>அல்லதுஏ</a:t>
            </a:r>
            <a:r>
              <a:rPr lang="en-US" sz="2800" b="0" dirty="0"/>
              <a:t> </a:t>
            </a:r>
            <a:r>
              <a:rPr lang="en-US" sz="2800" b="0" dirty="0" err="1"/>
              <a:t>தேனும்</a:t>
            </a:r>
            <a:r>
              <a:rPr lang="en-US" sz="2800" b="0" dirty="0"/>
              <a:t> </a:t>
            </a:r>
            <a:r>
              <a:rPr lang="en-US" sz="2800" b="0" dirty="0" err="1"/>
              <a:t>தகவல்</a:t>
            </a:r>
            <a:r>
              <a:rPr lang="en-US" sz="2800" b="0" dirty="0"/>
              <a:t> </a:t>
            </a:r>
            <a:r>
              <a:rPr lang="en-US" sz="2800" b="0" dirty="0" err="1"/>
              <a:t>தேவைப்பட்டாலோ</a:t>
            </a:r>
            <a:r>
              <a:rPr lang="en-US" sz="2800" b="0" dirty="0"/>
              <a:t>, </a:t>
            </a:r>
            <a:r>
              <a:rPr lang="en-US" sz="2800" b="0" dirty="0" err="1"/>
              <a:t>சமுதாய</a:t>
            </a:r>
            <a:r>
              <a:rPr lang="en-US" sz="2800" b="0" dirty="0"/>
              <a:t> </a:t>
            </a:r>
            <a:r>
              <a:rPr lang="en-US" sz="2800" b="0" dirty="0" err="1"/>
              <a:t>ஹெல்ப்</a:t>
            </a:r>
            <a:r>
              <a:rPr lang="en-US" sz="2800" b="0" dirty="0"/>
              <a:t> </a:t>
            </a:r>
            <a:r>
              <a:rPr lang="en-US" sz="2800" b="0" dirty="0" err="1"/>
              <a:t>டெஸ்க்</a:t>
            </a:r>
            <a:r>
              <a:rPr lang="en-US" sz="2800" b="0" dirty="0"/>
              <a:t> / </a:t>
            </a:r>
            <a:r>
              <a:rPr lang="en-US" sz="2800" b="0" dirty="0" err="1"/>
              <a:t>சுகாதார</a:t>
            </a:r>
            <a:r>
              <a:rPr lang="en-US" sz="2800" b="0" dirty="0"/>
              <a:t> </a:t>
            </a:r>
            <a:r>
              <a:rPr lang="en-US" sz="2800" b="0" dirty="0" err="1"/>
              <a:t>மையங்களை</a:t>
            </a:r>
            <a:r>
              <a:rPr lang="en-US" sz="2800" b="0" dirty="0"/>
              <a:t> </a:t>
            </a:r>
            <a:r>
              <a:rPr lang="en-US" sz="2800" b="0" dirty="0" err="1"/>
              <a:t>அணுகவும்</a:t>
            </a:r>
            <a:r>
              <a:rPr lang="en-US" sz="2800" b="0" dirty="0"/>
              <a:t>.</a:t>
            </a:r>
            <a:r>
              <a:rPr lang="en-IN" sz="2800" b="0" dirty="0"/>
              <a:t> </a:t>
            </a:r>
            <a:endParaRPr lang="en-IN" sz="2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4259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658471" y="396827"/>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2148595" y="212967"/>
              <a:ext cx="9260546"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en-US" b="0" dirty="0" err="1"/>
                <a:t>களங்கம்</a:t>
              </a:r>
              <a:r>
                <a:rPr lang="en-US" b="0" dirty="0"/>
                <a:t> </a:t>
              </a:r>
              <a:r>
                <a:rPr lang="en-US" b="0" dirty="0" err="1"/>
                <a:t>மற்றும்</a:t>
              </a:r>
              <a:r>
                <a:rPr lang="en-US" b="0" dirty="0"/>
                <a:t> </a:t>
              </a:r>
              <a:r>
                <a:rPr lang="en-US" b="0" dirty="0" err="1"/>
                <a:t>பாகுபாடு</a:t>
              </a:r>
              <a:r>
                <a:rPr lang="en-IN" b="0" dirty="0"/>
                <a:t> </a:t>
              </a:r>
              <a:endParaRPr b="0" dirty="0">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sz="2800" b="0" dirty="0" err="1">
                <a:solidFill>
                  <a:schemeClr val="tx1"/>
                </a:solidFill>
              </a:rPr>
              <a:t>நினைவிருக்கட்டும்</a:t>
            </a:r>
            <a:r>
              <a:rPr lang="en-US" sz="2800" b="0" dirty="0">
                <a:solidFill>
                  <a:schemeClr val="tx1"/>
                </a:solidFill>
              </a:rPr>
              <a:t>, </a:t>
            </a:r>
            <a:r>
              <a:rPr lang="en-US" sz="2800" b="0" dirty="0" err="1">
                <a:solidFill>
                  <a:schemeClr val="tx1"/>
                </a:solidFill>
              </a:rPr>
              <a:t>நகர்ப்புற</a:t>
            </a:r>
            <a:r>
              <a:rPr lang="en-US" sz="2800" b="0" dirty="0">
                <a:solidFill>
                  <a:schemeClr val="tx1"/>
                </a:solidFill>
              </a:rPr>
              <a:t> </a:t>
            </a:r>
            <a:r>
              <a:rPr lang="en-US" sz="2800" b="0" dirty="0" err="1">
                <a:solidFill>
                  <a:schemeClr val="tx1"/>
                </a:solidFill>
              </a:rPr>
              <a:t>பகுதிகள்</a:t>
            </a:r>
            <a:r>
              <a:rPr lang="en-US" sz="2800" b="0" dirty="0">
                <a:solidFill>
                  <a:schemeClr val="tx1"/>
                </a:solidFill>
              </a:rPr>
              <a:t> </a:t>
            </a:r>
            <a:r>
              <a:rPr lang="en-US" sz="2800" b="0" dirty="0" err="1">
                <a:solidFill>
                  <a:schemeClr val="tx1"/>
                </a:solidFill>
              </a:rPr>
              <a:t>அடர்த்தியான</a:t>
            </a:r>
            <a:r>
              <a:rPr lang="en-US" sz="2800" b="0" dirty="0">
                <a:solidFill>
                  <a:schemeClr val="tx1"/>
                </a:solidFill>
              </a:rPr>
              <a:t> </a:t>
            </a:r>
            <a:r>
              <a:rPr lang="en-US" sz="2800" b="0" dirty="0" err="1">
                <a:solidFill>
                  <a:schemeClr val="tx1"/>
                </a:solidFill>
              </a:rPr>
              <a:t>மக்கள்தொகையையும்</a:t>
            </a:r>
            <a:r>
              <a:rPr lang="en-US" sz="2800" b="0" dirty="0">
                <a:solidFill>
                  <a:schemeClr val="tx1"/>
                </a:solidFill>
              </a:rPr>
              <a:t>,  </a:t>
            </a:r>
            <a:r>
              <a:rPr lang="en-US" sz="2800" b="0" dirty="0" err="1">
                <a:solidFill>
                  <a:schemeClr val="tx1"/>
                </a:solidFill>
              </a:rPr>
              <a:t>குறைவான</a:t>
            </a:r>
            <a:r>
              <a:rPr lang="en-US" sz="2800" b="0" dirty="0">
                <a:solidFill>
                  <a:schemeClr val="tx1"/>
                </a:solidFill>
              </a:rPr>
              <a:t> </a:t>
            </a:r>
            <a:r>
              <a:rPr lang="en-US" sz="2800" b="0" dirty="0" err="1">
                <a:solidFill>
                  <a:schemeClr val="tx1"/>
                </a:solidFill>
              </a:rPr>
              <a:t>சுகாதார</a:t>
            </a:r>
            <a:r>
              <a:rPr lang="en-US" sz="2800" b="0" dirty="0">
                <a:solidFill>
                  <a:schemeClr val="tx1"/>
                </a:solidFill>
              </a:rPr>
              <a:t> </a:t>
            </a:r>
            <a:r>
              <a:rPr lang="en-US" sz="2800" b="0" dirty="0" err="1">
                <a:solidFill>
                  <a:schemeClr val="tx1"/>
                </a:solidFill>
              </a:rPr>
              <a:t>பணியாளர்களையும்</a:t>
            </a:r>
            <a:r>
              <a:rPr lang="en-US" sz="2800" b="0" dirty="0">
                <a:solidFill>
                  <a:schemeClr val="tx1"/>
                </a:solidFill>
              </a:rPr>
              <a:t> </a:t>
            </a:r>
            <a:r>
              <a:rPr lang="en-US" sz="2800" b="0" dirty="0" err="1">
                <a:solidFill>
                  <a:schemeClr val="tx1"/>
                </a:solidFill>
              </a:rPr>
              <a:t>கொண்டுள்ளன</a:t>
            </a:r>
            <a:r>
              <a:rPr lang="en-US" sz="2800" b="0" dirty="0">
                <a:solidFill>
                  <a:schemeClr val="tx1"/>
                </a:solidFill>
              </a:rPr>
              <a:t>. </a:t>
            </a:r>
            <a:r>
              <a:rPr lang="en-US" sz="2800" b="0" dirty="0" err="1">
                <a:solidFill>
                  <a:schemeClr val="tx1"/>
                </a:solidFill>
              </a:rPr>
              <a:t>உங்களையும்</a:t>
            </a:r>
            <a:r>
              <a:rPr lang="en-US" sz="2800" b="0" dirty="0">
                <a:solidFill>
                  <a:schemeClr val="tx1"/>
                </a:solidFill>
              </a:rPr>
              <a:t>, </a:t>
            </a:r>
            <a:r>
              <a:rPr lang="en-US" sz="2800" b="0" dirty="0" err="1">
                <a:solidFill>
                  <a:schemeClr val="tx1"/>
                </a:solidFill>
              </a:rPr>
              <a:t>மற்ற</a:t>
            </a:r>
            <a:r>
              <a:rPr lang="en-US" sz="2800" b="0" dirty="0">
                <a:solidFill>
                  <a:schemeClr val="tx1"/>
                </a:solidFill>
              </a:rPr>
              <a:t> </a:t>
            </a:r>
            <a:r>
              <a:rPr lang="en-US" sz="2800" b="0" dirty="0" err="1">
                <a:solidFill>
                  <a:schemeClr val="tx1"/>
                </a:solidFill>
              </a:rPr>
              <a:t>அனைவரையும்</a:t>
            </a:r>
            <a:r>
              <a:rPr lang="en-US" sz="2800" b="0" dirty="0">
                <a:solidFill>
                  <a:schemeClr val="tx1"/>
                </a:solidFill>
              </a:rPr>
              <a:t> </a:t>
            </a:r>
            <a:r>
              <a:rPr lang="en-US" sz="2800" b="0" dirty="0" err="1">
                <a:solidFill>
                  <a:schemeClr val="tx1"/>
                </a:solidFill>
              </a:rPr>
              <a:t>பாதுகாப்பாக</a:t>
            </a:r>
            <a:r>
              <a:rPr lang="en-US" sz="2800" b="0" dirty="0">
                <a:solidFill>
                  <a:schemeClr val="tx1"/>
                </a:solidFill>
              </a:rPr>
              <a:t> </a:t>
            </a:r>
            <a:r>
              <a:rPr lang="en-US" sz="2800" b="0" dirty="0" err="1">
                <a:solidFill>
                  <a:schemeClr val="tx1"/>
                </a:solidFill>
              </a:rPr>
              <a:t>வைத்துக்கொள்ள</a:t>
            </a:r>
            <a:r>
              <a:rPr lang="en-US" sz="2800" b="0" dirty="0">
                <a:solidFill>
                  <a:schemeClr val="tx1"/>
                </a:solidFill>
              </a:rPr>
              <a:t> </a:t>
            </a:r>
            <a:r>
              <a:rPr lang="en-US" sz="2800" b="0" dirty="0" err="1">
                <a:solidFill>
                  <a:schemeClr val="tx1"/>
                </a:solidFill>
              </a:rPr>
              <a:t>சமுதாய</a:t>
            </a:r>
            <a:r>
              <a:rPr lang="en-US" sz="2800" b="0" dirty="0">
                <a:solidFill>
                  <a:schemeClr val="tx1"/>
                </a:solidFill>
              </a:rPr>
              <a:t> </a:t>
            </a:r>
            <a:r>
              <a:rPr lang="en-US" sz="2800" b="0" dirty="0" err="1">
                <a:solidFill>
                  <a:schemeClr val="tx1"/>
                </a:solidFill>
              </a:rPr>
              <a:t>ஆதரவை</a:t>
            </a:r>
            <a:r>
              <a:rPr lang="en-US" sz="2800" b="0" dirty="0">
                <a:solidFill>
                  <a:schemeClr val="tx1"/>
                </a:solidFill>
              </a:rPr>
              <a:t> </a:t>
            </a:r>
            <a:r>
              <a:rPr lang="en-US" sz="2800" b="0" dirty="0" err="1">
                <a:solidFill>
                  <a:schemeClr val="tx1"/>
                </a:solidFill>
              </a:rPr>
              <a:t>வளர்ப்பது</a:t>
            </a:r>
            <a:r>
              <a:rPr lang="en-US" sz="2800" b="0" dirty="0">
                <a:solidFill>
                  <a:schemeClr val="tx1"/>
                </a:solidFill>
              </a:rPr>
              <a:t> </a:t>
            </a:r>
            <a:r>
              <a:rPr lang="en-US" sz="2800" b="0" dirty="0" err="1">
                <a:solidFill>
                  <a:schemeClr val="tx1"/>
                </a:solidFill>
              </a:rPr>
              <a:t>அவசியம்</a:t>
            </a:r>
            <a:r>
              <a:rPr lang="en-US" sz="2800" b="0" dirty="0">
                <a:solidFill>
                  <a:schemeClr val="tx1"/>
                </a:solidFill>
              </a:rPr>
              <a:t>.</a:t>
            </a:r>
            <a:r>
              <a:rPr lang="en-IN" sz="2800" b="0" dirty="0">
                <a:solidFill>
                  <a:schemeClr val="tx1"/>
                </a:solidFill>
              </a:rPr>
              <a:t> </a:t>
            </a:r>
            <a:endParaRPr lang="en-US"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3152505"/>
            <a:ext cx="19840353" cy="8151751"/>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lvl="0" algn="l"/>
            <a:r>
              <a:rPr lang="en-IN" sz="2800" b="0" dirty="0"/>
              <a:t>1. </a:t>
            </a:r>
            <a:r>
              <a:rPr lang="en-US" sz="2800" b="0" dirty="0" err="1"/>
              <a:t>பல</a:t>
            </a:r>
            <a:r>
              <a:rPr lang="en-US" sz="2800" b="0" dirty="0"/>
              <a:t> </a:t>
            </a:r>
            <a:r>
              <a:rPr lang="en-US" sz="2800" b="0" dirty="0" err="1"/>
              <a:t>சொசைட்டிகள்</a:t>
            </a:r>
            <a:r>
              <a:rPr lang="en-US" sz="2800" b="0" dirty="0"/>
              <a:t>, </a:t>
            </a:r>
            <a:r>
              <a:rPr lang="en-US" sz="2800" b="0" dirty="0" err="1"/>
              <a:t>வேலை</a:t>
            </a:r>
            <a:r>
              <a:rPr lang="en-US" sz="2800" b="0" dirty="0"/>
              <a:t> </a:t>
            </a:r>
            <a:r>
              <a:rPr lang="en-US" sz="2800" b="0" dirty="0" err="1"/>
              <a:t>செய்பவர்கள்</a:t>
            </a:r>
            <a:r>
              <a:rPr lang="en-US" sz="2800" b="0" dirty="0"/>
              <a:t> </a:t>
            </a:r>
            <a:r>
              <a:rPr lang="en-US" sz="2800" b="0" dirty="0" err="1"/>
              <a:t>மற்றும்</a:t>
            </a:r>
            <a:r>
              <a:rPr lang="en-US" sz="2800" b="0" dirty="0"/>
              <a:t> </a:t>
            </a:r>
            <a:r>
              <a:rPr lang="en-US" sz="2800" b="0" dirty="0" err="1"/>
              <a:t>பிற</a:t>
            </a:r>
            <a:r>
              <a:rPr lang="en-US" sz="2800" b="0" dirty="0"/>
              <a:t> </a:t>
            </a:r>
            <a:r>
              <a:rPr lang="en-US" sz="2800" b="0" dirty="0" err="1"/>
              <a:t>உதவியாளர்களை</a:t>
            </a:r>
            <a:r>
              <a:rPr lang="en-US" sz="2800" b="0" dirty="0"/>
              <a:t> </a:t>
            </a:r>
            <a:r>
              <a:rPr lang="en-US" sz="2800" b="0" dirty="0" err="1"/>
              <a:t>பணிக்கு</a:t>
            </a:r>
            <a:r>
              <a:rPr lang="en-US" sz="2800" b="0" dirty="0"/>
              <a:t> </a:t>
            </a:r>
            <a:r>
              <a:rPr lang="en-US" sz="2800" b="0" dirty="0" err="1"/>
              <a:t>வருவதிலிருந்து</a:t>
            </a:r>
            <a:r>
              <a:rPr lang="en-US" sz="2800" b="0" dirty="0"/>
              <a:t> </a:t>
            </a:r>
            <a:r>
              <a:rPr lang="en-US" sz="2800" b="0" dirty="0" err="1"/>
              <a:t>நிறுத்தி</a:t>
            </a:r>
            <a:r>
              <a:rPr lang="en-US" sz="2800" b="0" dirty="0"/>
              <a:t> </a:t>
            </a:r>
            <a:r>
              <a:rPr lang="en-US" sz="2800" b="0" dirty="0" err="1"/>
              <a:t>விட்டன</a:t>
            </a:r>
            <a:r>
              <a:rPr lang="en-US" sz="2800" b="0" dirty="0"/>
              <a:t>. </a:t>
            </a:r>
            <a:r>
              <a:rPr lang="en-US" sz="2800" b="0" dirty="0" err="1"/>
              <a:t>இது</a:t>
            </a:r>
            <a:r>
              <a:rPr lang="en-US" sz="2800" b="0" dirty="0"/>
              <a:t> </a:t>
            </a:r>
            <a:r>
              <a:rPr lang="en-US" sz="2800" b="0" dirty="0" err="1"/>
              <a:t>அவர்களை</a:t>
            </a:r>
            <a:r>
              <a:rPr lang="en-US" sz="2800" b="0" dirty="0"/>
              <a:t> </a:t>
            </a:r>
            <a:r>
              <a:rPr lang="en-US" sz="2800" b="0" dirty="0" err="1"/>
              <a:t>வீட்டிலேயே</a:t>
            </a:r>
            <a:r>
              <a:rPr lang="en-US" sz="2800" b="0" dirty="0"/>
              <a:t> </a:t>
            </a:r>
            <a:r>
              <a:rPr lang="en-US" sz="2800" b="0" dirty="0" err="1"/>
              <a:t>கட்டாயமாக</a:t>
            </a:r>
            <a:r>
              <a:rPr lang="en-US" sz="2800" b="0" dirty="0"/>
              <a:t> </a:t>
            </a:r>
            <a:r>
              <a:rPr lang="en-US" sz="2800" b="0" dirty="0" err="1"/>
              <a:t>தங்க</a:t>
            </a:r>
            <a:r>
              <a:rPr lang="en-US" sz="2800" b="0" dirty="0"/>
              <a:t> </a:t>
            </a:r>
            <a:r>
              <a:rPr lang="en-US" sz="2800" b="0" dirty="0" err="1"/>
              <a:t>வைப்பதால்</a:t>
            </a:r>
            <a:r>
              <a:rPr lang="en-US" sz="2800" b="0" dirty="0"/>
              <a:t> </a:t>
            </a:r>
            <a:r>
              <a:rPr lang="en-US" sz="2800" b="0" dirty="0" err="1"/>
              <a:t>சரியான</a:t>
            </a:r>
            <a:r>
              <a:rPr lang="en-US" sz="2800" b="0" dirty="0"/>
              <a:t> </a:t>
            </a:r>
            <a:r>
              <a:rPr lang="en-US" sz="2800" b="0" dirty="0" err="1"/>
              <a:t>நடவடிக்கையாக</a:t>
            </a:r>
            <a:r>
              <a:rPr lang="en-US" sz="2800" b="0" dirty="0"/>
              <a:t> </a:t>
            </a:r>
            <a:r>
              <a:rPr lang="en-US" sz="2800" b="0" dirty="0" err="1"/>
              <a:t>கருதப்பட்டாலும்</a:t>
            </a:r>
            <a:r>
              <a:rPr lang="en-US" sz="2800" b="0" dirty="0"/>
              <a:t>, </a:t>
            </a:r>
            <a:r>
              <a:rPr lang="en-US" sz="2800" b="0" dirty="0" err="1"/>
              <a:t>இவ்வாறு</a:t>
            </a:r>
            <a:r>
              <a:rPr lang="en-US" sz="2800" b="0" dirty="0"/>
              <a:t> </a:t>
            </a:r>
            <a:r>
              <a:rPr lang="en-US" sz="2800" b="0" dirty="0" err="1"/>
              <a:t>இடைவெளியை</a:t>
            </a:r>
            <a:r>
              <a:rPr lang="en-US" sz="2800" b="0" dirty="0"/>
              <a:t> </a:t>
            </a:r>
            <a:r>
              <a:rPr lang="en-US" sz="2800" b="0" dirty="0" err="1"/>
              <a:t>பராமரிக்கும்</a:t>
            </a:r>
            <a:r>
              <a:rPr lang="en-US" sz="2800" b="0" dirty="0"/>
              <a:t> </a:t>
            </a:r>
            <a:r>
              <a:rPr lang="en-US" sz="2800" b="0" dirty="0" err="1"/>
              <a:t>வழி</a:t>
            </a:r>
            <a:r>
              <a:rPr lang="en-US" sz="2800" b="0" dirty="0"/>
              <a:t>, </a:t>
            </a:r>
            <a:r>
              <a:rPr lang="en-US" sz="2800" b="0" dirty="0" err="1"/>
              <a:t>களங்கம்</a:t>
            </a:r>
            <a:r>
              <a:rPr lang="en-US" sz="2800" b="0" dirty="0"/>
              <a:t> </a:t>
            </a:r>
            <a:r>
              <a:rPr lang="en-US" sz="2800" b="0" dirty="0" err="1"/>
              <a:t>உண்டாக்குவதாக</a:t>
            </a:r>
            <a:r>
              <a:rPr lang="en-US" sz="2800" b="0" dirty="0"/>
              <a:t> </a:t>
            </a:r>
            <a:r>
              <a:rPr lang="en-US" sz="2800" b="0" dirty="0" err="1"/>
              <a:t>உள்ளது</a:t>
            </a:r>
            <a:r>
              <a:rPr lang="en-US" sz="2800" b="0" dirty="0"/>
              <a:t>. </a:t>
            </a:r>
            <a:endParaRPr lang="en-IN" sz="2800" b="0" dirty="0"/>
          </a:p>
          <a:p>
            <a:pPr lvl="0" algn="l"/>
            <a:r>
              <a:rPr lang="en-US" sz="2800" b="0" dirty="0"/>
              <a:t>2. “</a:t>
            </a:r>
            <a:r>
              <a:rPr lang="en-US" sz="2800" b="0" dirty="0" err="1"/>
              <a:t>அவர்கள்</a:t>
            </a:r>
            <a:r>
              <a:rPr lang="en-US" sz="2800" b="0" dirty="0"/>
              <a:t> </a:t>
            </a:r>
            <a:r>
              <a:rPr lang="en-US" sz="2800" b="0" dirty="0" err="1"/>
              <a:t>இந்த</a:t>
            </a:r>
            <a:r>
              <a:rPr lang="en-US" sz="2800" b="0" dirty="0"/>
              <a:t> </a:t>
            </a:r>
            <a:r>
              <a:rPr lang="en-US" sz="2800" b="0" dirty="0" err="1"/>
              <a:t>நோயை</a:t>
            </a:r>
            <a:r>
              <a:rPr lang="en-US" sz="2800" b="0" dirty="0"/>
              <a:t> </a:t>
            </a:r>
            <a:r>
              <a:rPr lang="en-US" sz="2800" b="0" dirty="0" err="1"/>
              <a:t>இங்கேயும்</a:t>
            </a:r>
            <a:r>
              <a:rPr lang="en-US" sz="2800" b="0" dirty="0"/>
              <a:t> </a:t>
            </a:r>
            <a:r>
              <a:rPr lang="en-US" sz="2800" b="0" dirty="0" err="1"/>
              <a:t>கொண்டு</a:t>
            </a:r>
            <a:r>
              <a:rPr lang="en-US" sz="2800" b="0" dirty="0"/>
              <a:t> </a:t>
            </a:r>
            <a:r>
              <a:rPr lang="en-US" sz="2800" b="0" dirty="0" err="1"/>
              <a:t>வந்து</a:t>
            </a:r>
            <a:r>
              <a:rPr lang="en-US" sz="2800" b="0" dirty="0"/>
              <a:t> </a:t>
            </a:r>
            <a:r>
              <a:rPr lang="en-US" sz="2800" b="0" dirty="0" err="1"/>
              <a:t>விடுவார்கள்</a:t>
            </a:r>
            <a:r>
              <a:rPr lang="en-US" sz="2800" b="0" dirty="0"/>
              <a:t>” “</a:t>
            </a:r>
            <a:r>
              <a:rPr lang="en-US" sz="2800" b="0" dirty="0" err="1"/>
              <a:t>அவர்களால்</a:t>
            </a:r>
            <a:r>
              <a:rPr lang="en-US" sz="2800" b="0" dirty="0"/>
              <a:t> </a:t>
            </a:r>
            <a:r>
              <a:rPr lang="en-US" sz="2800" b="0" dirty="0" err="1"/>
              <a:t>இந்த</a:t>
            </a:r>
            <a:r>
              <a:rPr lang="en-US" sz="2800" b="0" dirty="0"/>
              <a:t> </a:t>
            </a:r>
            <a:r>
              <a:rPr lang="en-US" sz="2800" b="0" dirty="0" err="1"/>
              <a:t>நோய்</a:t>
            </a:r>
            <a:r>
              <a:rPr lang="en-US" sz="2800" b="0" dirty="0"/>
              <a:t> </a:t>
            </a:r>
            <a:r>
              <a:rPr lang="en-US" sz="2800" b="0" dirty="0" err="1"/>
              <a:t>பரவும்</a:t>
            </a:r>
            <a:r>
              <a:rPr lang="en-US" sz="2800" b="0" dirty="0"/>
              <a:t>” </a:t>
            </a:r>
            <a:r>
              <a:rPr lang="en-US" sz="2800" b="0" dirty="0" err="1"/>
              <a:t>போன்ற</a:t>
            </a:r>
            <a:r>
              <a:rPr lang="en-US" sz="2800" b="0" dirty="0"/>
              <a:t> </a:t>
            </a:r>
            <a:r>
              <a:rPr lang="en-US" sz="2800" b="0" dirty="0" err="1"/>
              <a:t>வார்த்தைகள்</a:t>
            </a:r>
            <a:r>
              <a:rPr lang="en-US" sz="2800" b="0" dirty="0"/>
              <a:t>” </a:t>
            </a:r>
            <a:r>
              <a:rPr lang="en-US" sz="2800" b="0" dirty="0" err="1"/>
              <a:t>அவர்களை</a:t>
            </a:r>
            <a:r>
              <a:rPr lang="en-US" sz="2800" b="0" dirty="0"/>
              <a:t> </a:t>
            </a:r>
            <a:r>
              <a:rPr lang="en-US" sz="2800" b="0" dirty="0" err="1"/>
              <a:t>அவமதிப்பது</a:t>
            </a:r>
            <a:r>
              <a:rPr lang="en-US" sz="2800" b="0" dirty="0"/>
              <a:t> </a:t>
            </a:r>
            <a:r>
              <a:rPr lang="en-US" sz="2800" b="0" dirty="0" err="1"/>
              <a:t>போல</a:t>
            </a:r>
            <a:r>
              <a:rPr lang="en-US" sz="2800" b="0" dirty="0"/>
              <a:t> </a:t>
            </a:r>
            <a:r>
              <a:rPr lang="en-US" sz="2800" b="0" dirty="0" err="1"/>
              <a:t>உள்ளது</a:t>
            </a:r>
            <a:r>
              <a:rPr lang="en-US" sz="2800" b="0" dirty="0"/>
              <a:t>. </a:t>
            </a:r>
            <a:endParaRPr lang="en-IN" sz="2800" b="0" dirty="0"/>
          </a:p>
          <a:p>
            <a:pPr lvl="0" algn="l"/>
            <a:r>
              <a:rPr lang="en-US" sz="2800" b="0" dirty="0"/>
              <a:t>3. </a:t>
            </a:r>
            <a:r>
              <a:rPr lang="en-US" sz="2800" b="0" dirty="0" err="1"/>
              <a:t>தாக்கம்</a:t>
            </a:r>
            <a:r>
              <a:rPr lang="en-US" sz="2800" b="0" dirty="0"/>
              <a:t> </a:t>
            </a:r>
            <a:r>
              <a:rPr lang="en-US" sz="2800" b="0" dirty="0" err="1"/>
              <a:t>உண்டாக்கும்</a:t>
            </a:r>
            <a:r>
              <a:rPr lang="en-US" sz="2800" b="0" dirty="0"/>
              <a:t> </a:t>
            </a:r>
            <a:r>
              <a:rPr lang="en-US" sz="2800" b="0" dirty="0" err="1"/>
              <a:t>உள்ளூர்காரர்கள்</a:t>
            </a:r>
            <a:r>
              <a:rPr lang="en-US" sz="2800" b="0" dirty="0"/>
              <a:t>,  </a:t>
            </a:r>
            <a:r>
              <a:rPr lang="en-US" sz="2800" b="0" dirty="0" err="1"/>
              <a:t>மற்றும்</a:t>
            </a:r>
            <a:r>
              <a:rPr lang="en-US" sz="2800" b="0" dirty="0"/>
              <a:t> </a:t>
            </a:r>
            <a:r>
              <a:rPr lang="en-US" sz="2800" b="0" dirty="0" err="1"/>
              <a:t>அந்தந்த</a:t>
            </a:r>
            <a:r>
              <a:rPr lang="en-US" sz="2800" b="0" dirty="0"/>
              <a:t> </a:t>
            </a:r>
            <a:r>
              <a:rPr lang="en-US" sz="2800" b="0" dirty="0" err="1"/>
              <a:t>பகுதிகளின்</a:t>
            </a:r>
            <a:r>
              <a:rPr lang="en-US" sz="2800" b="0" dirty="0"/>
              <a:t> </a:t>
            </a:r>
            <a:r>
              <a:rPr lang="en-US" sz="2800" b="0" dirty="0" err="1"/>
              <a:t>முக்கிய</a:t>
            </a:r>
            <a:r>
              <a:rPr lang="en-US" sz="2800" b="0" dirty="0"/>
              <a:t> </a:t>
            </a:r>
            <a:r>
              <a:rPr lang="en-US" sz="2800" b="0" dirty="0" err="1"/>
              <a:t>முடிவெடுப்பவர்கள்</a:t>
            </a:r>
            <a:r>
              <a:rPr lang="en-US" sz="2800" b="0" dirty="0"/>
              <a:t> </a:t>
            </a:r>
            <a:r>
              <a:rPr lang="en-US" sz="2800" b="0" dirty="0" err="1"/>
              <a:t>ஆகியோருடன்</a:t>
            </a:r>
            <a:r>
              <a:rPr lang="en-US" sz="2800" b="0" dirty="0"/>
              <a:t> </a:t>
            </a:r>
            <a:r>
              <a:rPr lang="en-US" sz="2800" b="0" dirty="0" err="1"/>
              <a:t>இணைந்து</a:t>
            </a:r>
            <a:r>
              <a:rPr lang="en-US" sz="2800" b="0" dirty="0"/>
              <a:t> </a:t>
            </a:r>
            <a:r>
              <a:rPr lang="en-US" sz="2800" b="0" dirty="0" err="1"/>
              <a:t>செயல்புரிந்து</a:t>
            </a:r>
            <a:r>
              <a:rPr lang="en-US" sz="2800" b="0" dirty="0"/>
              <a:t>, </a:t>
            </a:r>
            <a:r>
              <a:rPr lang="en-US" sz="2800" b="0" dirty="0" err="1"/>
              <a:t>அப்பகுதி</a:t>
            </a:r>
            <a:r>
              <a:rPr lang="en-US" sz="2800" b="0" dirty="0"/>
              <a:t> </a:t>
            </a:r>
            <a:r>
              <a:rPr lang="en-US" sz="2800" b="0" dirty="0" err="1"/>
              <a:t>மக்களிடம்</a:t>
            </a:r>
            <a:r>
              <a:rPr lang="en-US" sz="2800" b="0" dirty="0"/>
              <a:t> </a:t>
            </a:r>
            <a:r>
              <a:rPr lang="en-US" sz="2800" b="0" dirty="0" err="1"/>
              <a:t>நோய்</a:t>
            </a:r>
            <a:r>
              <a:rPr lang="en-US" sz="2800" b="0" dirty="0"/>
              <a:t> </a:t>
            </a:r>
            <a:r>
              <a:rPr lang="en-US" sz="2800" b="0" dirty="0" err="1"/>
              <a:t>தாக்கத்தை</a:t>
            </a:r>
            <a:r>
              <a:rPr lang="en-US" sz="2800" b="0" dirty="0"/>
              <a:t> </a:t>
            </a:r>
            <a:r>
              <a:rPr lang="en-US" sz="2800" b="0" dirty="0" err="1"/>
              <a:t>உணரச்</a:t>
            </a:r>
            <a:r>
              <a:rPr lang="en-US" sz="2800" b="0" dirty="0"/>
              <a:t> </a:t>
            </a:r>
            <a:r>
              <a:rPr lang="en-US" sz="2800" b="0" dirty="0" err="1"/>
              <a:t>செய்ய</a:t>
            </a:r>
            <a:r>
              <a:rPr lang="en-US" sz="2800" b="0" dirty="0"/>
              <a:t> </a:t>
            </a:r>
            <a:r>
              <a:rPr lang="en-US" sz="2800" b="0" dirty="0" err="1"/>
              <a:t>வேண்டும்</a:t>
            </a:r>
            <a:r>
              <a:rPr lang="en-US" sz="2800" b="0" dirty="0"/>
              <a:t>. </a:t>
            </a:r>
            <a:endParaRPr lang="en-IN" sz="2800" b="0" dirty="0"/>
          </a:p>
          <a:p>
            <a:pPr lvl="0" algn="l"/>
            <a:r>
              <a:rPr lang="en-US" sz="2800" b="0" dirty="0"/>
              <a:t>4. </a:t>
            </a:r>
            <a:r>
              <a:rPr lang="en-US" sz="2800" b="0" dirty="0" err="1"/>
              <a:t>மாஸ்</a:t>
            </a:r>
            <a:r>
              <a:rPr lang="en-US" sz="2800" b="0" dirty="0"/>
              <a:t> </a:t>
            </a:r>
            <a:r>
              <a:rPr lang="en-US" sz="2800" b="0" dirty="0" err="1"/>
              <a:t>மீடியா</a:t>
            </a:r>
            <a:r>
              <a:rPr lang="en-US" sz="2800" b="0" dirty="0"/>
              <a:t> </a:t>
            </a:r>
            <a:r>
              <a:rPr lang="en-US" sz="2800" b="0" dirty="0" err="1"/>
              <a:t>க்ளிப்புகளை</a:t>
            </a:r>
            <a:r>
              <a:rPr lang="en-US" sz="2800" b="0" dirty="0"/>
              <a:t>  </a:t>
            </a:r>
            <a:r>
              <a:rPr lang="en-US" sz="2800" b="0" dirty="0" err="1"/>
              <a:t>உபயோகித்து</a:t>
            </a:r>
            <a:r>
              <a:rPr lang="en-US" sz="2800" b="0" dirty="0"/>
              <a:t> </a:t>
            </a:r>
            <a:r>
              <a:rPr lang="en-US" sz="2800" b="0" dirty="0" err="1"/>
              <a:t>அவர்கள்</a:t>
            </a:r>
            <a:r>
              <a:rPr lang="en-US" sz="2800" b="0" dirty="0"/>
              <a:t> </a:t>
            </a:r>
            <a:r>
              <a:rPr lang="en-US" sz="2800" b="0" dirty="0" err="1"/>
              <a:t>நோய்த்தாக்கத்தை</a:t>
            </a:r>
            <a:r>
              <a:rPr lang="en-US" sz="2800" b="0" dirty="0"/>
              <a:t>  </a:t>
            </a:r>
            <a:r>
              <a:rPr lang="en-US" sz="2800" b="0" dirty="0" err="1"/>
              <a:t>உணரச்</a:t>
            </a:r>
            <a:r>
              <a:rPr lang="en-US" sz="2800" b="0" dirty="0"/>
              <a:t> </a:t>
            </a:r>
            <a:r>
              <a:rPr lang="en-US" sz="2800" b="0" dirty="0" err="1"/>
              <a:t>செய்யவும்</a:t>
            </a:r>
            <a:r>
              <a:rPr lang="en-US" sz="2800" b="0" dirty="0"/>
              <a:t>. </a:t>
            </a:r>
            <a:endParaRPr lang="en-IN" sz="2800" b="0" dirty="0"/>
          </a:p>
          <a:p>
            <a:pPr algn="l"/>
            <a:r>
              <a:rPr lang="en-US" sz="2800" b="0" dirty="0"/>
              <a:t>5. </a:t>
            </a:r>
            <a:r>
              <a:rPr lang="en-US" sz="2800" b="0" dirty="0" err="1"/>
              <a:t>கார்</a:t>
            </a:r>
            <a:r>
              <a:rPr lang="en-US" sz="2800" b="0" dirty="0"/>
              <a:t> </a:t>
            </a:r>
            <a:r>
              <a:rPr lang="en-US" sz="2800" b="0" dirty="0" err="1"/>
              <a:t>க்ளீனர்கள்</a:t>
            </a:r>
            <a:r>
              <a:rPr lang="en-US" sz="2800" b="0" dirty="0"/>
              <a:t>, </a:t>
            </a:r>
            <a:r>
              <a:rPr lang="en-US" sz="2800" b="0" dirty="0" err="1"/>
              <a:t>வீட்டு</a:t>
            </a:r>
            <a:r>
              <a:rPr lang="en-US" sz="2800" b="0" dirty="0"/>
              <a:t> </a:t>
            </a:r>
            <a:r>
              <a:rPr lang="en-US" sz="2800" b="0" dirty="0" err="1"/>
              <a:t>வேலை</a:t>
            </a:r>
            <a:r>
              <a:rPr lang="en-US" sz="2800" b="0" dirty="0"/>
              <a:t> </a:t>
            </a:r>
            <a:r>
              <a:rPr lang="en-US" sz="2800" b="0" dirty="0" err="1"/>
              <a:t>பெண்கள்</a:t>
            </a:r>
            <a:r>
              <a:rPr lang="en-US" sz="2800" b="0" dirty="0"/>
              <a:t> </a:t>
            </a:r>
            <a:r>
              <a:rPr lang="en-US" sz="2800" b="0" dirty="0" err="1"/>
              <a:t>போன்ற</a:t>
            </a:r>
            <a:r>
              <a:rPr lang="en-US" sz="2800" b="0" dirty="0"/>
              <a:t> </a:t>
            </a:r>
            <a:r>
              <a:rPr lang="en-US" sz="2800" b="0" dirty="0" err="1"/>
              <a:t>உழைக்கும்</a:t>
            </a:r>
            <a:r>
              <a:rPr lang="en-US" sz="2800" b="0" dirty="0"/>
              <a:t> </a:t>
            </a:r>
            <a:r>
              <a:rPr lang="en-US" sz="2800" b="0" dirty="0" err="1"/>
              <a:t>வர்க்கத்தினருக்கு</a:t>
            </a:r>
            <a:r>
              <a:rPr lang="en-US" sz="2800" b="0" dirty="0"/>
              <a:t> </a:t>
            </a:r>
            <a:r>
              <a:rPr lang="en-US" sz="2800" b="0" dirty="0" err="1"/>
              <a:t>எதிராக</a:t>
            </a:r>
            <a:r>
              <a:rPr lang="en-US" sz="2800" b="0" dirty="0"/>
              <a:t> </a:t>
            </a:r>
            <a:r>
              <a:rPr lang="en-US" sz="2800" b="0" dirty="0" err="1"/>
              <a:t>வீட்டு</a:t>
            </a:r>
            <a:r>
              <a:rPr lang="en-US" sz="2800" b="0" dirty="0"/>
              <a:t> </a:t>
            </a:r>
            <a:r>
              <a:rPr lang="en-US" sz="2800" b="0" dirty="0" err="1"/>
              <a:t>சங்கங்கள்</a:t>
            </a:r>
            <a:r>
              <a:rPr lang="en-US" sz="2800" b="0" dirty="0"/>
              <a:t> </a:t>
            </a:r>
            <a:r>
              <a:rPr lang="en-US" sz="2800" b="0" dirty="0" err="1"/>
              <a:t>ஏன்</a:t>
            </a:r>
            <a:r>
              <a:rPr lang="en-US" sz="2800" b="0" dirty="0"/>
              <a:t> </a:t>
            </a:r>
            <a:r>
              <a:rPr lang="en-US" sz="2800" b="0" dirty="0" err="1"/>
              <a:t>பாகுபாடு</a:t>
            </a:r>
            <a:r>
              <a:rPr lang="en-US" sz="2800" b="0" dirty="0"/>
              <a:t> </a:t>
            </a:r>
            <a:r>
              <a:rPr lang="en-US" sz="2800" b="0" dirty="0" err="1"/>
              <a:t>காட்டுகின்றன</a:t>
            </a:r>
            <a:r>
              <a:rPr lang="en-US" sz="2800" b="0" dirty="0"/>
              <a:t> </a:t>
            </a:r>
            <a:r>
              <a:rPr lang="en-US" sz="2800" b="0" dirty="0" err="1"/>
              <a:t>என்பதை</a:t>
            </a:r>
            <a:r>
              <a:rPr lang="en-US" sz="2800" b="0" dirty="0"/>
              <a:t> </a:t>
            </a:r>
            <a:r>
              <a:rPr lang="en-US" sz="2800" b="0" dirty="0" err="1"/>
              <a:t>காட்ட</a:t>
            </a:r>
            <a:r>
              <a:rPr lang="en-US" sz="2800" b="0" dirty="0"/>
              <a:t> </a:t>
            </a:r>
            <a:r>
              <a:rPr lang="en-US" sz="2800" b="0" dirty="0" err="1"/>
              <a:t>அரசு</a:t>
            </a:r>
            <a:r>
              <a:rPr lang="en-US" sz="2800" b="0" dirty="0"/>
              <a:t> </a:t>
            </a:r>
            <a:r>
              <a:rPr lang="en-US" sz="2800" b="0" dirty="0" err="1"/>
              <a:t>ஆணைகளை</a:t>
            </a:r>
            <a:r>
              <a:rPr lang="en-US" sz="2800" b="0" dirty="0"/>
              <a:t> </a:t>
            </a:r>
            <a:r>
              <a:rPr lang="en-US" sz="2800" b="0" dirty="0" err="1"/>
              <a:t>உபயோகிக்கவும்</a:t>
            </a:r>
            <a:r>
              <a:rPr lang="en-US" sz="2800" b="0" dirty="0"/>
              <a:t>.</a:t>
            </a:r>
            <a:r>
              <a:rPr lang="en-IN" sz="2800" b="0" dirty="0"/>
              <a:t> </a:t>
            </a:r>
            <a:endParaRPr lang="en-US" sz="2800" b="0"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47F2036-7CE0-E94D-A4C6-E002E0662CC7}"/>
              </a:ext>
            </a:extLst>
          </p:cNvPr>
          <p:cNvSpPr/>
          <p:nvPr/>
        </p:nvSpPr>
        <p:spPr>
          <a:xfrm>
            <a:off x="2202268" y="3523413"/>
            <a:ext cx="19840352" cy="584775"/>
          </a:xfrm>
          <a:prstGeom prst="rect">
            <a:avLst/>
          </a:prstGeom>
        </p:spPr>
        <p:txBody>
          <a:bodyPr wrap="square">
            <a:spAutoFit/>
          </a:bodyPr>
          <a:lstStyle/>
          <a:p>
            <a:r>
              <a:rPr lang="en-US" sz="3200" dirty="0" err="1"/>
              <a:t>குடியிருப்போர்</a:t>
            </a:r>
            <a:r>
              <a:rPr lang="en-US" sz="3200" dirty="0"/>
              <a:t> </a:t>
            </a:r>
            <a:r>
              <a:rPr lang="en-US" sz="3200" dirty="0" err="1"/>
              <a:t>நல</a:t>
            </a:r>
            <a:r>
              <a:rPr lang="en-US" sz="3200" dirty="0"/>
              <a:t> </a:t>
            </a:r>
            <a:r>
              <a:rPr lang="en-US" sz="3200" dirty="0" err="1"/>
              <a:t>சங்கங்கள்</a:t>
            </a:r>
            <a:r>
              <a:rPr lang="en-IN" sz="3200" dirty="0"/>
              <a:t> </a:t>
            </a:r>
            <a:endParaRPr lang="en-IN" sz="3200" b="0" dirty="0">
              <a:latin typeface="Arial" panose="020B0604020202020204" pitchFamily="34" charset="0"/>
              <a:cs typeface="Arial" panose="020B0604020202020204" pitchFamily="34" charset="0"/>
            </a:endParaRPr>
          </a:p>
        </p:txBody>
      </p:sp>
      <p:grpSp>
        <p:nvGrpSpPr>
          <p:cNvPr id="8" name="Group">
            <a:extLst>
              <a:ext uri="{FF2B5EF4-FFF2-40B4-BE49-F238E27FC236}">
                <a16:creationId xmlns:a16="http://schemas.microsoft.com/office/drawing/2014/main" id="{6A9A393E-0A12-5240-AD67-F406A9D1FE99}"/>
              </a:ext>
            </a:extLst>
          </p:cNvPr>
          <p:cNvGrpSpPr/>
          <p:nvPr/>
        </p:nvGrpSpPr>
        <p:grpSpPr>
          <a:xfrm>
            <a:off x="23097931" y="13055998"/>
            <a:ext cx="2098870" cy="1540535"/>
            <a:chOff x="0" y="2516"/>
            <a:chExt cx="2098868" cy="1540533"/>
          </a:xfrm>
        </p:grpSpPr>
        <p:sp>
          <p:nvSpPr>
            <p:cNvPr id="9" name="08">
              <a:extLst>
                <a:ext uri="{FF2B5EF4-FFF2-40B4-BE49-F238E27FC236}">
                  <a16:creationId xmlns:a16="http://schemas.microsoft.com/office/drawing/2014/main" id="{3470B9DE-11C8-5C4E-A57C-AC951F94F553}"/>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45</a:t>
              </a:r>
              <a:endParaRPr dirty="0">
                <a:latin typeface="Arial" panose="020B0604020202020204" pitchFamily="34" charset="0"/>
                <a:cs typeface="Arial" panose="020B0604020202020204" pitchFamily="34" charset="0"/>
              </a:endParaRPr>
            </a:p>
          </p:txBody>
        </p:sp>
        <p:pic>
          <p:nvPicPr>
            <p:cNvPr id="10" name="Image" descr="Image">
              <a:extLst>
                <a:ext uri="{FF2B5EF4-FFF2-40B4-BE49-F238E27FC236}">
                  <a16:creationId xmlns:a16="http://schemas.microsoft.com/office/drawing/2014/main" id="{B6CFDCB4-076F-EC43-AA3E-E57C8B98BB14}"/>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1" name="Group">
            <a:extLst>
              <a:ext uri="{FF2B5EF4-FFF2-40B4-BE49-F238E27FC236}">
                <a16:creationId xmlns:a16="http://schemas.microsoft.com/office/drawing/2014/main" id="{24203980-B2CD-5048-8907-4B2815534ABE}"/>
              </a:ext>
            </a:extLst>
          </p:cNvPr>
          <p:cNvGrpSpPr/>
          <p:nvPr/>
        </p:nvGrpSpPr>
        <p:grpSpPr>
          <a:xfrm>
            <a:off x="300010" y="12315300"/>
            <a:ext cx="4601210" cy="995767"/>
            <a:chOff x="0" y="0"/>
            <a:chExt cx="4601208" cy="995765"/>
          </a:xfrm>
        </p:grpSpPr>
        <p:pic>
          <p:nvPicPr>
            <p:cNvPr id="12" name="Picture 3" descr="Picture 3">
              <a:extLst>
                <a:ext uri="{FF2B5EF4-FFF2-40B4-BE49-F238E27FC236}">
                  <a16:creationId xmlns:a16="http://schemas.microsoft.com/office/drawing/2014/main" id="{3DDE1D53-7700-4448-B8A2-431A434161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 name="Picture 5" descr="Picture 5">
              <a:extLst>
                <a:ext uri="{FF2B5EF4-FFF2-40B4-BE49-F238E27FC236}">
                  <a16:creationId xmlns:a16="http://schemas.microsoft.com/office/drawing/2014/main" id="{5D05270E-190F-1542-B6F7-68D7A9975F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4" name="Line">
              <a:extLst>
                <a:ext uri="{FF2B5EF4-FFF2-40B4-BE49-F238E27FC236}">
                  <a16:creationId xmlns:a16="http://schemas.microsoft.com/office/drawing/2014/main" id="{73133A41-18FF-3F49-8C46-196E882D8460}"/>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5" name="Line">
              <a:extLst>
                <a:ext uri="{FF2B5EF4-FFF2-40B4-BE49-F238E27FC236}">
                  <a16:creationId xmlns:a16="http://schemas.microsoft.com/office/drawing/2014/main" id="{8270CD9E-F9BB-304F-917C-C8CB159F28B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6" name="ministry-and-health-family-welfare.png" descr="ministry-and-health-family-welfare.png">
              <a:extLst>
                <a:ext uri="{FF2B5EF4-FFF2-40B4-BE49-F238E27FC236}">
                  <a16:creationId xmlns:a16="http://schemas.microsoft.com/office/drawing/2014/main" id="{C549F95A-4486-914F-8529-281B26FEC7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2920400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p:cNvGrpSpPr/>
          <p:nvPr/>
        </p:nvGrpSpPr>
        <p:grpSpPr>
          <a:xfrm>
            <a:off x="300010" y="12315300"/>
            <a:ext cx="4601210" cy="995767"/>
            <a:chOff x="0" y="0"/>
            <a:chExt cx="4601208" cy="995765"/>
          </a:xfrm>
        </p:grpSpPr>
        <p:pic>
          <p:nvPicPr>
            <p:cNvPr id="22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2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2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2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2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31" name="Group"/>
          <p:cNvGrpSpPr/>
          <p:nvPr/>
        </p:nvGrpSpPr>
        <p:grpSpPr>
          <a:xfrm>
            <a:off x="23097931" y="13055998"/>
            <a:ext cx="2098870" cy="1540535"/>
            <a:chOff x="0" y="2516"/>
            <a:chExt cx="2098868" cy="1540533"/>
          </a:xfrm>
        </p:grpSpPr>
        <p:sp>
          <p:nvSpPr>
            <p:cNvPr id="229" name="05"/>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05</a:t>
              </a:r>
            </a:p>
          </p:txBody>
        </p:sp>
        <p:pic>
          <p:nvPicPr>
            <p:cNvPr id="23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35" name="Group"/>
          <p:cNvGrpSpPr/>
          <p:nvPr/>
        </p:nvGrpSpPr>
        <p:grpSpPr>
          <a:xfrm>
            <a:off x="1026430" y="3971842"/>
            <a:ext cx="8216086" cy="3397534"/>
            <a:chOff x="0" y="0"/>
            <a:chExt cx="8216084" cy="3397532"/>
          </a:xfrm>
        </p:grpSpPr>
        <p:pic>
          <p:nvPicPr>
            <p:cNvPr id="23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4" name="COVID-19 is…"/>
            <p:cNvSpPr txBox="1"/>
            <p:nvPr/>
          </p:nvSpPr>
          <p:spPr>
            <a:xfrm>
              <a:off x="1253046" y="348998"/>
              <a:ext cx="5790046" cy="14875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r>
                <a:rPr lang="en-US" b="0" dirty="0"/>
                <a:t>COVID-19  </a:t>
              </a:r>
              <a:r>
                <a:rPr lang="ta-IN" b="0" dirty="0"/>
                <a:t>என்பது</a:t>
              </a:r>
            </a:p>
            <a:p>
              <a:r>
                <a:rPr lang="ta-IN" b="0" dirty="0" err="1"/>
                <a:t>கொரோனாவைரஸ்</a:t>
              </a:r>
              <a:r>
                <a:rPr lang="ta-IN" b="0" dirty="0"/>
                <a:t> நோய் –</a:t>
              </a:r>
            </a:p>
            <a:p>
              <a:r>
                <a:rPr lang="ta-IN" b="0" dirty="0"/>
                <a:t>2019 ஆகும்.</a:t>
              </a:r>
              <a:endParaRPr lang="ta-IN" b="0" dirty="0">
                <a:latin typeface="Arial" panose="020B0604020202020204" pitchFamily="34" charset="0"/>
                <a:cs typeface="Arial" panose="020B0604020202020204" pitchFamily="34" charset="0"/>
              </a:endParaRPr>
            </a:p>
          </p:txBody>
        </p:sp>
      </p:grpSp>
      <p:grpSp>
        <p:nvGrpSpPr>
          <p:cNvPr id="239" name="Group"/>
          <p:cNvGrpSpPr/>
          <p:nvPr/>
        </p:nvGrpSpPr>
        <p:grpSpPr>
          <a:xfrm>
            <a:off x="1392979" y="7739598"/>
            <a:ext cx="7792763" cy="3021074"/>
            <a:chOff x="0" y="0"/>
            <a:chExt cx="7792762" cy="3021073"/>
          </a:xfrm>
        </p:grpSpPr>
        <p:pic>
          <p:nvPicPr>
            <p:cNvPr id="23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2685" y="0"/>
              <a:ext cx="2900077" cy="2829679"/>
            </a:xfrm>
            <a:prstGeom prst="rect">
              <a:avLst/>
            </a:prstGeom>
            <a:ln w="12700" cap="flat">
              <a:noFill/>
              <a:miter lim="400000"/>
            </a:ln>
            <a:effectLst>
              <a:outerShdw dist="25400" dir="5400000" rotWithShape="0">
                <a:srgbClr val="000000"/>
              </a:outerShdw>
            </a:effectLst>
          </p:spPr>
        </p:pic>
        <p:sp>
          <p:nvSpPr>
            <p:cNvPr id="237" name="Rounded Rectangle"/>
            <p:cNvSpPr/>
            <p:nvPr/>
          </p:nvSpPr>
          <p:spPr>
            <a:xfrm>
              <a:off x="0" y="1027675"/>
              <a:ext cx="7773690" cy="1993398"/>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8" name="It is caused by a Coronavirus…"/>
            <p:cNvSpPr txBox="1"/>
            <p:nvPr/>
          </p:nvSpPr>
          <p:spPr>
            <a:xfrm>
              <a:off x="406398" y="1266112"/>
              <a:ext cx="6750245" cy="14875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r>
                <a:rPr lang="en-US" b="0" dirty="0">
                  <a:latin typeface="Calibri" panose="020F0502020204030204" pitchFamily="34" charset="0"/>
                  <a:ea typeface="Calibri" panose="020F0502020204030204" pitchFamily="34" charset="0"/>
                  <a:cs typeface="Latha" panose="020B0604020202020204" pitchFamily="34" charset="0"/>
                </a:rPr>
                <a:t>SARS-CoV-2  </a:t>
              </a:r>
              <a:r>
                <a:rPr lang="ta-IN" b="0" dirty="0">
                  <a:ea typeface="Calibri" panose="020F0502020204030204" pitchFamily="34" charset="0"/>
                  <a:cs typeface="Latha" panose="020B0604020202020204" pitchFamily="34" charset="0"/>
                </a:rPr>
                <a:t>என்று </a:t>
              </a:r>
              <a:r>
                <a:rPr lang="ta-IN" b="0" dirty="0" err="1">
                  <a:ea typeface="Calibri" panose="020F0502020204030204" pitchFamily="34" charset="0"/>
                  <a:cs typeface="Latha" panose="020B0604020202020204" pitchFamily="34" charset="0"/>
                </a:rPr>
                <a:t>பெயரிடப்பட்ட</a:t>
              </a:r>
              <a:endParaRPr lang="en-US" b="0" dirty="0">
                <a:ea typeface="Calibri" panose="020F0502020204030204" pitchFamily="34" charset="0"/>
                <a:cs typeface="Latha" panose="020B0604020202020204" pitchFamily="34" charset="0"/>
              </a:endParaRPr>
            </a:p>
            <a:p>
              <a:r>
                <a:rPr lang="ta-IN" b="0" dirty="0">
                  <a:ea typeface="Calibri" panose="020F0502020204030204" pitchFamily="34" charset="0"/>
                  <a:cs typeface="Latha" panose="020B0604020202020204" pitchFamily="34" charset="0"/>
                </a:rPr>
                <a:t>ஒரு </a:t>
              </a:r>
              <a:r>
                <a:rPr lang="ta-IN" b="0" dirty="0" err="1">
                  <a:ea typeface="Calibri" panose="020F0502020204030204" pitchFamily="34" charset="0"/>
                  <a:cs typeface="Latha" panose="020B0604020202020204" pitchFamily="34" charset="0"/>
                </a:rPr>
                <a:t>கொரோனாவைரஸால்</a:t>
              </a:r>
              <a:endParaRPr lang="en-US" b="0" dirty="0">
                <a:ea typeface="Calibri" panose="020F0502020204030204" pitchFamily="34" charset="0"/>
                <a:cs typeface="Latha" panose="020B0604020202020204" pitchFamily="34" charset="0"/>
              </a:endParaRPr>
            </a:p>
            <a:p>
              <a:r>
                <a:rPr lang="ta-IN" b="0" dirty="0">
                  <a:ea typeface="Calibri" panose="020F0502020204030204" pitchFamily="34" charset="0"/>
                  <a:cs typeface="Latha" panose="020B0604020202020204" pitchFamily="34" charset="0"/>
                </a:rPr>
                <a:t>இது </a:t>
              </a:r>
              <a:r>
                <a:rPr lang="ta-IN" b="0" dirty="0" err="1">
                  <a:ea typeface="Calibri" panose="020F0502020204030204" pitchFamily="34" charset="0"/>
                  <a:cs typeface="Latha" panose="020B0604020202020204" pitchFamily="34" charset="0"/>
                </a:rPr>
                <a:t>உண்டாகிறது</a:t>
              </a:r>
              <a:r>
                <a:rPr lang="en-US" b="0" dirty="0">
                  <a:latin typeface="Latha" panose="020B0604020202020204" pitchFamily="34" charset="0"/>
                  <a:ea typeface="Calibri" panose="020F0502020204030204" pitchFamily="34" charset="0"/>
                </a:rPr>
                <a:t>.</a:t>
              </a:r>
              <a:r>
                <a:rPr lang="en-IN" b="0" dirty="0"/>
                <a:t> </a:t>
              </a:r>
              <a:endParaRPr lang="en-US" b="0" dirty="0"/>
            </a:p>
          </p:txBody>
        </p:sp>
      </p:grpSp>
      <p:grpSp>
        <p:nvGrpSpPr>
          <p:cNvPr id="245" name="Group"/>
          <p:cNvGrpSpPr/>
          <p:nvPr/>
        </p:nvGrpSpPr>
        <p:grpSpPr>
          <a:xfrm>
            <a:off x="13200273" y="3562819"/>
            <a:ext cx="10150933" cy="2811445"/>
            <a:chOff x="0" y="0"/>
            <a:chExt cx="10150931" cy="2811443"/>
          </a:xfrm>
          <a:solidFill>
            <a:srgbClr val="C9EBFF"/>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1" name="The symptoms of COVID-19 are Cough,…"/>
            <p:cNvSpPr txBox="1"/>
            <p:nvPr/>
          </p:nvSpPr>
          <p:spPr>
            <a:xfrm>
              <a:off x="4755224" y="522836"/>
              <a:ext cx="5395707" cy="182614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lvl="0" algn="l"/>
              <a:r>
                <a:rPr lang="ta-IN" sz="2800" b="0" dirty="0">
                  <a:ea typeface="Calibri" panose="020F0502020204030204" pitchFamily="34" charset="0"/>
                  <a:cs typeface="Latha" panose="020B0604020202020204" pitchFamily="34" charset="0"/>
                </a:rPr>
                <a:t>காய்ச்சல்</a:t>
              </a:r>
              <a:r>
                <a:rPr lang="en-US" sz="2800" b="0" dirty="0">
                  <a:latin typeface="Latha" panose="020B0604020202020204" pitchFamily="34" charset="0"/>
                  <a:ea typeface="Calibri" panose="020F0502020204030204" pitchFamily="34" charset="0"/>
                </a:rPr>
                <a:t>, </a:t>
              </a:r>
              <a:r>
                <a:rPr lang="ta-IN" sz="2800" b="0" dirty="0">
                  <a:ea typeface="Calibri" panose="020F0502020204030204" pitchFamily="34" charset="0"/>
                  <a:cs typeface="Latha" panose="020B0604020202020204" pitchFamily="34" charset="0"/>
                </a:rPr>
                <a:t>இருமல் மற்றும்</a:t>
              </a:r>
              <a:endParaRPr lang="en-US" sz="2800" b="0" dirty="0">
                <a:ea typeface="Calibri" panose="020F0502020204030204" pitchFamily="34" charset="0"/>
                <a:cs typeface="Latha" panose="020B0604020202020204" pitchFamily="34" charset="0"/>
              </a:endParaRPr>
            </a:p>
            <a:p>
              <a:pPr lvl="0" algn="l"/>
              <a:r>
                <a:rPr lang="ta-IN" sz="2800" b="0" dirty="0" err="1">
                  <a:ea typeface="Calibri" panose="020F0502020204030204" pitchFamily="34" charset="0"/>
                  <a:cs typeface="Latha" panose="020B0604020202020204" pitchFamily="34" charset="0"/>
                </a:rPr>
                <a:t>சுவாசிப்பதில்</a:t>
              </a:r>
              <a:r>
                <a:rPr lang="ta-IN" sz="2800" b="0" dirty="0">
                  <a:ea typeface="Calibri" panose="020F0502020204030204" pitchFamily="34" charset="0"/>
                  <a:cs typeface="Latha" panose="020B0604020202020204" pitchFamily="34" charset="0"/>
                </a:rPr>
                <a:t> சிரமம்</a:t>
              </a:r>
              <a:endParaRPr lang="en-US" sz="2800" b="0" dirty="0">
                <a:ea typeface="Calibri" panose="020F0502020204030204" pitchFamily="34" charset="0"/>
                <a:cs typeface="Latha" panose="020B0604020202020204" pitchFamily="34" charset="0"/>
              </a:endParaRPr>
            </a:p>
            <a:p>
              <a:pPr lvl="0" algn="l"/>
              <a:r>
                <a:rPr lang="ta-IN" sz="2800" b="0" dirty="0">
                  <a:ea typeface="Calibri" panose="020F0502020204030204" pitchFamily="34" charset="0"/>
                  <a:cs typeface="Latha" panose="020B0604020202020204" pitchFamily="34" charset="0"/>
                </a:rPr>
                <a:t>ஆகியவை</a:t>
              </a:r>
              <a:r>
                <a:rPr lang="en-US" sz="2800" b="0" dirty="0">
                  <a:ea typeface="Calibri" panose="020F0502020204030204" pitchFamily="34" charset="0"/>
                  <a:cs typeface="Latha" panose="020B0604020202020204" pitchFamily="34" charset="0"/>
                </a:rPr>
                <a:t> </a:t>
              </a:r>
              <a:r>
                <a:rPr lang="en-US" sz="2800" b="0" dirty="0">
                  <a:latin typeface="Calibri" panose="020F0502020204030204" pitchFamily="34" charset="0"/>
                  <a:ea typeface="Calibri" panose="020F0502020204030204" pitchFamily="34" charset="0"/>
                  <a:cs typeface="Latha" panose="020B0604020202020204" pitchFamily="34" charset="0"/>
                </a:rPr>
                <a:t>COVID-19-</a:t>
              </a:r>
              <a:r>
                <a:rPr lang="ta-IN" sz="2800" b="0" dirty="0" err="1">
                  <a:ea typeface="Calibri" panose="020F0502020204030204" pitchFamily="34" charset="0"/>
                  <a:cs typeface="Latha" panose="020B0604020202020204" pitchFamily="34" charset="0"/>
                </a:rPr>
                <a:t>ன்</a:t>
              </a:r>
              <a:endParaRPr lang="en-US" sz="2800" b="0" dirty="0">
                <a:ea typeface="Calibri" panose="020F0502020204030204" pitchFamily="34" charset="0"/>
                <a:cs typeface="Latha" panose="020B0604020202020204" pitchFamily="34" charset="0"/>
              </a:endParaRPr>
            </a:p>
            <a:p>
              <a:pPr lvl="0" algn="l"/>
              <a:r>
                <a:rPr lang="ta-IN" sz="2800" b="0" dirty="0" err="1">
                  <a:ea typeface="Calibri" panose="020F0502020204030204" pitchFamily="34" charset="0"/>
                  <a:cs typeface="Latha" panose="020B0604020202020204" pitchFamily="34" charset="0"/>
                </a:rPr>
                <a:t>அறிகுறிகளாகும்</a:t>
              </a:r>
              <a:r>
                <a:rPr lang="en-US" sz="2800" b="0" dirty="0">
                  <a:latin typeface="Latha" panose="020B0604020202020204" pitchFamily="34" charset="0"/>
                  <a:ea typeface="Calibri" panose="020F0502020204030204" pitchFamily="34" charset="0"/>
                </a:rPr>
                <a:t>.</a:t>
              </a:r>
              <a:r>
                <a:rPr lang="en-IN" sz="2800" b="0" dirty="0"/>
                <a:t> </a:t>
              </a:r>
              <a:endParaRPr lang="en-US" sz="2800" b="0" dirty="0"/>
            </a:p>
          </p:txBody>
        </p:sp>
        <p:pic>
          <p:nvPicPr>
            <p:cNvPr id="242"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75427"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21392" y="680035"/>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473310" y="644316"/>
              <a:ext cx="1289798" cy="1522892"/>
            </a:xfrm>
            <a:prstGeom prst="rect">
              <a:avLst/>
            </a:prstGeom>
            <a:grpFill/>
            <a:ln w="12700" cap="flat">
              <a:noFill/>
              <a:miter lim="400000"/>
            </a:ln>
            <a:effectLst/>
          </p:spPr>
        </p:pic>
      </p:grpSp>
      <p:grpSp>
        <p:nvGrpSpPr>
          <p:cNvPr id="249" name="Group"/>
          <p:cNvGrpSpPr/>
          <p:nvPr/>
        </p:nvGrpSpPr>
        <p:grpSpPr>
          <a:xfrm>
            <a:off x="13189655" y="7118013"/>
            <a:ext cx="10146655" cy="4808944"/>
            <a:chOff x="0" y="0"/>
            <a:chExt cx="10146653" cy="4808942"/>
          </a:xfrm>
          <a:solidFill>
            <a:srgbClr val="C9EBFF"/>
          </a:solidFill>
        </p:grpSpPr>
        <p:sp>
          <p:nvSpPr>
            <p:cNvPr id="246" name="Rounded Rectangle"/>
            <p:cNvSpPr/>
            <p:nvPr/>
          </p:nvSpPr>
          <p:spPr>
            <a:xfrm>
              <a:off x="0" y="0"/>
              <a:ext cx="10146653" cy="4808942"/>
            </a:xfrm>
            <a:prstGeom prst="roundRect">
              <a:avLst>
                <a:gd name="adj" fmla="val 5884"/>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7" name="If you have these or you are a contact of a…"/>
            <p:cNvSpPr txBox="1"/>
            <p:nvPr/>
          </p:nvSpPr>
          <p:spPr>
            <a:xfrm>
              <a:off x="216707" y="137456"/>
              <a:ext cx="8605635" cy="45461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lvl="0" algn="l">
                <a:lnSpc>
                  <a:spcPct val="115000"/>
                </a:lnSpc>
              </a:pPr>
              <a:r>
                <a:rPr lang="ta-IN" sz="2800" b="0" dirty="0">
                  <a:latin typeface="Gill Sans Ultra Bold" panose="020B0A02020104020203" pitchFamily="34" charset="77"/>
                </a:rPr>
                <a:t>உங்களுக்கு இந்த </a:t>
              </a:r>
              <a:r>
                <a:rPr lang="ta-IN" sz="2800" b="0" dirty="0" err="1">
                  <a:latin typeface="Gill Sans Ultra Bold" panose="020B0A02020104020203" pitchFamily="34" charset="77"/>
                </a:rPr>
                <a:t>அறிகுறிகள்</a:t>
              </a:r>
              <a:r>
                <a:rPr lang="ta-IN" sz="2800" b="0" dirty="0">
                  <a:latin typeface="Gill Sans Ultra Bold" panose="020B0A02020104020203" pitchFamily="34" charset="77"/>
                </a:rPr>
                <a:t> இருந்தால் மற்றும் ஒரு </a:t>
              </a:r>
              <a:r>
                <a:rPr lang="ta-IN" sz="2800" b="0" dirty="0" err="1">
                  <a:latin typeface="Gill Sans Ultra Bold" panose="020B0A02020104020203" pitchFamily="34" charset="77"/>
                </a:rPr>
                <a:t>ஆய்வுக்கூடத்தால்</a:t>
              </a:r>
              <a:r>
                <a:rPr lang="ta-IN" sz="2800" b="0" dirty="0">
                  <a:latin typeface="Gill Sans Ultra Bold" panose="020B0A02020104020203" pitchFamily="34" charset="77"/>
                </a:rPr>
                <a:t> உறுதி செய்யப்பட்ட ஒரு </a:t>
              </a:r>
              <a:r>
                <a:rPr lang="ta-IN" sz="2800" b="0" dirty="0" err="1">
                  <a:latin typeface="Gill Sans Ultra Bold" panose="020B0A02020104020203" pitchFamily="34" charset="77"/>
                </a:rPr>
                <a:t>நோய்கடத்தியாக</a:t>
              </a:r>
              <a:r>
                <a:rPr lang="ta-IN" sz="2800" b="0" dirty="0">
                  <a:latin typeface="Gill Sans Ultra Bold" panose="020B0A02020104020203" pitchFamily="34" charset="77"/>
                </a:rPr>
                <a:t>  நீங்கள் இருந்தால்</a:t>
              </a:r>
              <a:r>
                <a:rPr lang="en-US" sz="2800" b="0" dirty="0">
                  <a:latin typeface="Gill Sans Ultra Bold" panose="020B0A02020104020203" pitchFamily="34" charset="77"/>
                </a:rPr>
                <a:t>, </a:t>
              </a:r>
              <a:r>
                <a:rPr lang="ta-IN" sz="2800" b="0" dirty="0">
                  <a:latin typeface="Gill Sans Ultra Bold" panose="020B0A02020104020203" pitchFamily="34" charset="77"/>
                </a:rPr>
                <a:t>மாநில </a:t>
              </a:r>
              <a:r>
                <a:rPr lang="ta-IN" sz="2800" b="0" dirty="0" err="1">
                  <a:latin typeface="Gill Sans Ultra Bold" panose="020B0A02020104020203" pitchFamily="34" charset="77"/>
                </a:rPr>
                <a:t>ஹெல்ப்லைன்</a:t>
              </a:r>
              <a:r>
                <a:rPr lang="ta-IN" sz="2800" b="0" dirty="0">
                  <a:latin typeface="Gill Sans Ultra Bold" panose="020B0A02020104020203" pitchFamily="34" charset="77"/>
                </a:rPr>
                <a:t> எண் அல்லது இந்திய அரசு சுகாதாரம் மற்றும் குடும்ப  </a:t>
              </a:r>
              <a:r>
                <a:rPr lang="ta-IN" sz="2800" b="0" dirty="0" err="1">
                  <a:latin typeface="Gill Sans Ultra Bold" panose="020B0A02020104020203" pitchFamily="34" charset="77"/>
                </a:rPr>
                <a:t>நல</a:t>
              </a:r>
              <a:r>
                <a:rPr lang="ta-IN" sz="2800" b="0" dirty="0">
                  <a:latin typeface="Gill Sans Ultra Bold" panose="020B0A02020104020203" pitchFamily="34" charset="77"/>
                </a:rPr>
                <a:t> அமைச்சகம்</a:t>
              </a:r>
              <a:r>
                <a:rPr lang="en-US" sz="2800" b="0" dirty="0">
                  <a:latin typeface="Gill Sans Ultra Bold" panose="020B0A02020104020203" pitchFamily="34" charset="77"/>
                </a:rPr>
                <a:t>, </a:t>
              </a:r>
              <a:r>
                <a:rPr lang="en-IN" sz="2800" b="0" dirty="0">
                  <a:latin typeface="Helvetica" pitchFamily="2" charset="0"/>
                </a:rPr>
                <a:t>24x7</a:t>
              </a:r>
              <a:r>
                <a:rPr lang="en-IN" sz="2800" b="0" dirty="0">
                  <a:latin typeface="Gill Sans Ultra Bold" panose="020B0A02020104020203" pitchFamily="34" charset="77"/>
                </a:rPr>
                <a:t>  </a:t>
              </a:r>
              <a:r>
                <a:rPr lang="ta-IN" sz="2800" b="0" dirty="0" err="1">
                  <a:latin typeface="Gill Sans Ultra Bold" panose="020B0A02020104020203" pitchFamily="34" charset="77"/>
                </a:rPr>
                <a:t>ஹெல்ப்லைன்</a:t>
              </a:r>
              <a:r>
                <a:rPr lang="ta-IN" sz="2800" b="0" dirty="0">
                  <a:latin typeface="Gill Sans Ultra Bold" panose="020B0A02020104020203" pitchFamily="34" charset="77"/>
                </a:rPr>
                <a:t> எண் </a:t>
              </a:r>
              <a:r>
                <a:rPr lang="en-IN" sz="2800" b="0" dirty="0">
                  <a:latin typeface="Helvetica" pitchFamily="2" charset="0"/>
                </a:rPr>
                <a:t>011-2397 8046, 1075  </a:t>
              </a:r>
              <a:r>
                <a:rPr lang="ta-IN" sz="2800" b="0" dirty="0">
                  <a:latin typeface="Gill Sans Ultra Bold" panose="020B0A02020104020203" pitchFamily="34" charset="77"/>
                </a:rPr>
                <a:t>அல்லது உங்களின் </a:t>
              </a:r>
              <a:r>
                <a:rPr lang="en-IN" sz="2800" b="0" dirty="0">
                  <a:latin typeface="Helvetica" pitchFamily="2" charset="0"/>
                </a:rPr>
                <a:t>ASHA/ANM-</a:t>
              </a:r>
              <a:r>
                <a:rPr lang="ta-IN" sz="2800" b="0" dirty="0">
                  <a:latin typeface="Gill Sans Ultra Bold" panose="020B0A02020104020203" pitchFamily="34" charset="77"/>
                </a:rPr>
                <a:t>ஐ உடனடியாக தொடர்பு </a:t>
              </a:r>
              <a:r>
                <a:rPr lang="ta-IN" sz="2800" b="0" dirty="0" err="1">
                  <a:latin typeface="Gill Sans Ultra Bold" panose="020B0A02020104020203" pitchFamily="34" charset="77"/>
                </a:rPr>
                <a:t>கொள்ளவும்</a:t>
              </a:r>
              <a:r>
                <a:rPr lang="en-IN" sz="2800" b="0" dirty="0">
                  <a:latin typeface="Gill Sans Ultra Bold" panose="020B0A02020104020203" pitchFamily="34" charset="77"/>
                </a:rPr>
                <a:t>.</a:t>
              </a:r>
              <a:r>
                <a:rPr lang="en-IN" sz="2800" b="0" dirty="0"/>
                <a:t> </a:t>
              </a:r>
            </a:p>
          </p:txBody>
        </p:sp>
        <p:pic>
          <p:nvPicPr>
            <p:cNvPr id="248" name="Image" descr="Image"/>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flipH="1">
              <a:off x="7974597" y="65416"/>
              <a:ext cx="2128904" cy="2911941"/>
            </a:xfrm>
            <a:prstGeom prst="rect">
              <a:avLst/>
            </a:prstGeom>
            <a:grpFill/>
            <a:ln w="12700" cap="flat">
              <a:noFill/>
              <a:miter lim="400000"/>
            </a:ln>
            <a:effectLst/>
          </p:spPr>
        </p:pic>
      </p:grpSp>
      <p:grpSp>
        <p:nvGrpSpPr>
          <p:cNvPr id="252" name="Group"/>
          <p:cNvGrpSpPr/>
          <p:nvPr/>
        </p:nvGrpSpPr>
        <p:grpSpPr>
          <a:xfrm>
            <a:off x="556113" y="654801"/>
            <a:ext cx="8886307" cy="1891549"/>
            <a:chOff x="0" y="0"/>
            <a:chExt cx="8886305" cy="1891548"/>
          </a:xfrm>
        </p:grpSpPr>
        <p:sp>
          <p:nvSpPr>
            <p:cNvPr id="250" name="Rounded Rectangle"/>
            <p:cNvSpPr/>
            <p:nvPr/>
          </p:nvSpPr>
          <p:spPr>
            <a:xfrm>
              <a:off x="0" y="0"/>
              <a:ext cx="8886305"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51" name="WHAT ARE WE GOING TO LEARN?"/>
            <p:cNvSpPr txBox="1"/>
            <p:nvPr/>
          </p:nvSpPr>
          <p:spPr>
            <a:xfrm>
              <a:off x="375137" y="402035"/>
              <a:ext cx="8136031" cy="10874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5000">
                  <a:solidFill>
                    <a:srgbClr val="002135"/>
                  </a:solidFill>
                </a:defRPr>
              </a:lvl1pPr>
            </a:lstStyle>
            <a:p>
              <a:pPr lvl="0"/>
              <a:r>
                <a:rPr lang="en-US" sz="3200" b="0" dirty="0">
                  <a:solidFill>
                    <a:srgbClr val="000000"/>
                  </a:solidFill>
                </a:rPr>
                <a:t>COVID-19 </a:t>
              </a:r>
              <a:r>
                <a:rPr lang="ta-IN" sz="3200" b="0" dirty="0">
                  <a:solidFill>
                    <a:srgbClr val="000000"/>
                  </a:solidFill>
                </a:rPr>
                <a:t>பற்றி புரிந்து </a:t>
              </a:r>
              <a:r>
                <a:rPr lang="ta-IN" sz="3200" b="0" dirty="0" err="1">
                  <a:solidFill>
                    <a:srgbClr val="000000"/>
                  </a:solidFill>
                </a:rPr>
                <a:t>கொள்வோம்</a:t>
              </a:r>
              <a:r>
                <a:rPr lang="ta-IN" sz="3200" b="0" dirty="0">
                  <a:solidFill>
                    <a:srgbClr val="000000"/>
                  </a:solidFill>
                </a:rPr>
                <a:t> </a:t>
              </a:r>
              <a:r>
                <a:rPr lang="ta-IN" sz="3200" b="0" dirty="0" err="1">
                  <a:solidFill>
                    <a:srgbClr val="000000"/>
                  </a:solidFill>
                </a:rPr>
                <a:t>வாருங்கள்</a:t>
              </a:r>
              <a:r>
                <a:rPr lang="ta-IN" sz="3200" b="0" dirty="0">
                  <a:solidFill>
                    <a:srgbClr val="000000"/>
                  </a:solidFill>
                </a:rPr>
                <a:t>.</a:t>
              </a:r>
              <a:endParaRPr lang="ta-IN" sz="3200" b="0" dirty="0">
                <a:solidFill>
                  <a:srgbClr val="000000"/>
                </a:solidFill>
                <a:latin typeface="Arial" panose="020B0604020202020204" pitchFamily="34" charset="0"/>
                <a:cs typeface="Arial" panose="020B0604020202020204" pitchFamily="34" charset="0"/>
              </a:endParaRPr>
            </a:p>
          </p:txBody>
        </p:sp>
      </p:grpSp>
      <p:grpSp>
        <p:nvGrpSpPr>
          <p:cNvPr id="255" name="Group"/>
          <p:cNvGrpSpPr/>
          <p:nvPr/>
        </p:nvGrpSpPr>
        <p:grpSpPr>
          <a:xfrm>
            <a:off x="14799886" y="452288"/>
            <a:ext cx="6596987" cy="2296575"/>
            <a:chOff x="-1" y="0"/>
            <a:chExt cx="6596986" cy="2296573"/>
          </a:xfrm>
        </p:grpSpPr>
        <p:sp>
          <p:nvSpPr>
            <p:cNvPr id="253" name="Rounded Rectangle"/>
            <p:cNvSpPr/>
            <p:nvPr/>
          </p:nvSpPr>
          <p:spPr>
            <a:xfrm>
              <a:off x="0" y="0"/>
              <a:ext cx="6596985"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54" name="WHAT ARE WE GOING TO LEARN?"/>
            <p:cNvSpPr txBox="1"/>
            <p:nvPr/>
          </p:nvSpPr>
          <p:spPr>
            <a:xfrm>
              <a:off x="-1" y="656690"/>
              <a:ext cx="6596986" cy="10874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4000">
                  <a:solidFill>
                    <a:srgbClr val="002135"/>
                  </a:solidFill>
                </a:defRPr>
              </a:pPr>
              <a:r>
                <a:rPr lang="en-IN" sz="3200" b="0" dirty="0">
                  <a:solidFill>
                    <a:schemeClr val="tx1"/>
                  </a:solidFill>
                  <a:latin typeface="Gill Sans MT" panose="020B0502020104020203" pitchFamily="34" charset="77"/>
                  <a:cs typeface="Arial" panose="020B0604020202020204" pitchFamily="34" charset="0"/>
                </a:rPr>
                <a:t>COVID-19 –</a:t>
              </a:r>
              <a:r>
                <a:rPr lang="ta-IN" sz="3200" b="0" dirty="0" err="1">
                  <a:solidFill>
                    <a:schemeClr val="tx1"/>
                  </a:solidFill>
                  <a:latin typeface="Gill Sans MT" panose="020B0502020104020203" pitchFamily="34" charset="77"/>
                  <a:cs typeface="Arial" panose="020B0604020202020204" pitchFamily="34" charset="0"/>
                </a:rPr>
                <a:t>ன்</a:t>
              </a:r>
              <a:r>
                <a:rPr lang="ta-IN" sz="3200" b="0" dirty="0">
                  <a:solidFill>
                    <a:schemeClr val="tx1"/>
                  </a:solidFill>
                  <a:latin typeface="Gill Sans MT" panose="020B0502020104020203" pitchFamily="34" charset="77"/>
                  <a:cs typeface="Arial" panose="020B0604020202020204" pitchFamily="34" charset="0"/>
                </a:rPr>
                <a:t> பொது </a:t>
              </a:r>
              <a:r>
                <a:rPr lang="ta-IN" sz="3200" b="0" dirty="0" err="1">
                  <a:solidFill>
                    <a:schemeClr val="tx1"/>
                  </a:solidFill>
                  <a:latin typeface="Gill Sans MT" panose="020B0502020104020203" pitchFamily="34" charset="77"/>
                  <a:cs typeface="Arial" panose="020B0604020202020204" pitchFamily="34" charset="0"/>
                </a:rPr>
                <a:t>அறிகுறிகள்</a:t>
              </a:r>
              <a:r>
                <a:rPr lang="ta-IN" sz="3200" b="0" dirty="0">
                  <a:solidFill>
                    <a:schemeClr val="tx1"/>
                  </a:solidFill>
                  <a:latin typeface="Gill Sans MT" panose="020B0502020104020203" pitchFamily="34" charset="77"/>
                  <a:cs typeface="Arial" panose="020B0604020202020204" pitchFamily="34" charset="0"/>
                </a:rPr>
                <a:t> என்னென்ன?</a:t>
              </a:r>
              <a:endParaRPr sz="3200" b="0" dirty="0">
                <a:solidFill>
                  <a:schemeClr val="tx1"/>
                </a:solidFill>
                <a:latin typeface="Gill Sans MT" panose="020B0502020104020203" pitchFamily="34" charset="77"/>
                <a:cs typeface="Arial" panose="020B0604020202020204" pitchFamily="34" charset="0"/>
              </a:endParaRPr>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1904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blinds(horizontal)">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additive="base">
                                        <p:cTn id="12" dur="1000"/>
                                        <p:tgtEl>
                                          <p:spTgt spid="235"/>
                                        </p:tgtEl>
                                        <p:attrNameLst>
                                          <p:attrName>ppt_y</p:attrName>
                                        </p:attrNameLst>
                                      </p:cBhvr>
                                      <p:tavLst>
                                        <p:tav tm="0">
                                          <p:val>
                                            <p:strVal val="#ppt_y+#ppt_h*1.125000"/>
                                          </p:val>
                                        </p:tav>
                                        <p:tav tm="100000">
                                          <p:val>
                                            <p:strVal val="#ppt_y"/>
                                          </p:val>
                                        </p:tav>
                                      </p:tavLst>
                                    </p:anim>
                                    <p:animEffect transition="in" filter="wipe(up)">
                                      <p:cBhvr>
                                        <p:cTn id="13" dur="1000"/>
                                        <p:tgtEl>
                                          <p:spTgt spid="23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39"/>
                                        </p:tgtEl>
                                        <p:attrNameLst>
                                          <p:attrName>style.visibility</p:attrName>
                                        </p:attrNameLst>
                                      </p:cBhvr>
                                      <p:to>
                                        <p:strVal val="visible"/>
                                      </p:to>
                                    </p:set>
                                    <p:anim calcmode="lin" valueType="num">
                                      <p:cBhvr additive="base">
                                        <p:cTn id="18" dur="1000"/>
                                        <p:tgtEl>
                                          <p:spTgt spid="239"/>
                                        </p:tgtEl>
                                        <p:attrNameLst>
                                          <p:attrName>ppt_y</p:attrName>
                                        </p:attrNameLst>
                                      </p:cBhvr>
                                      <p:tavLst>
                                        <p:tav tm="0">
                                          <p:val>
                                            <p:strVal val="#ppt_y+#ppt_h*1.125000"/>
                                          </p:val>
                                        </p:tav>
                                        <p:tav tm="100000">
                                          <p:val>
                                            <p:strVal val="#ppt_y"/>
                                          </p:val>
                                        </p:tav>
                                      </p:tavLst>
                                    </p:anim>
                                    <p:animEffect transition="in" filter="wipe(up)">
                                      <p:cBhvr>
                                        <p:cTn id="19" dur="1000"/>
                                        <p:tgtEl>
                                          <p:spTgt spid="23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55"/>
                                        </p:tgtEl>
                                        <p:attrNameLst>
                                          <p:attrName>style.visibility</p:attrName>
                                        </p:attrNameLst>
                                      </p:cBhvr>
                                      <p:to>
                                        <p:strVal val="visible"/>
                                      </p:to>
                                    </p:set>
                                    <p:animEffect transition="in" filter="blinds(horizontal)">
                                      <p:cBhvr>
                                        <p:cTn id="24" dur="500"/>
                                        <p:tgtEl>
                                          <p:spTgt spid="255"/>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256"/>
                                        </p:tgtEl>
                                        <p:attrNameLst>
                                          <p:attrName>style.visibility</p:attrName>
                                        </p:attrNameLst>
                                      </p:cBhvr>
                                      <p:to>
                                        <p:strVal val="visible"/>
                                      </p:to>
                                    </p:set>
                                    <p:animEffect transition="in" filter="wedge">
                                      <p:cBhvr>
                                        <p:cTn id="27" dur="2000"/>
                                        <p:tgtEl>
                                          <p:spTgt spid="25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wedge">
                                      <p:cBhvr>
                                        <p:cTn id="32" dur="2000"/>
                                        <p:tgtEl>
                                          <p:spTgt spid="24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249"/>
                                        </p:tgtEl>
                                        <p:attrNameLst>
                                          <p:attrName>style.visibility</p:attrName>
                                        </p:attrNameLst>
                                      </p:cBhvr>
                                      <p:to>
                                        <p:strVal val="visible"/>
                                      </p:to>
                                    </p:set>
                                    <p:animEffect transition="in" filter="wedge">
                                      <p:cBhvr>
                                        <p:cTn id="37" dur="2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06</a:t>
              </a:r>
            </a:p>
          </p:txBody>
        </p:sp>
        <p:pic>
          <p:nvPicPr>
            <p:cNvPr id="26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9159671" y="957891"/>
              <a:ext cx="6115456" cy="1641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lang="ta-IN" b="0" dirty="0"/>
                <a:t>அமர்வு</a:t>
              </a:r>
              <a:r>
                <a:rPr lang="ta-IN" b="0" dirty="0">
                  <a:latin typeface="Arial" panose="020B0604020202020204" pitchFamily="34" charset="0"/>
                  <a:cs typeface="Arial" panose="020B0604020202020204" pitchFamily="34" charset="0"/>
                </a:rPr>
                <a:t> 2</a:t>
              </a:r>
            </a:p>
          </p:txBody>
        </p:sp>
        <p:sp>
          <p:nvSpPr>
            <p:cNvPr id="269" name="PREVENTION: WHAT EVERYBODY NEEDS TO KNOW"/>
            <p:cNvSpPr txBox="1"/>
            <p:nvPr/>
          </p:nvSpPr>
          <p:spPr>
            <a:xfrm>
              <a:off x="7009252" y="2724167"/>
              <a:ext cx="1041631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r>
                <a:rPr lang="ta-IN" b="0" dirty="0"/>
                <a:t>தடுத்தல் : </a:t>
              </a:r>
              <a:r>
                <a:rPr lang="ta-IN" b="0" dirty="0" err="1"/>
                <a:t>சமுதாயத்தில்</a:t>
              </a:r>
              <a:r>
                <a:rPr lang="ta-IN" b="0" dirty="0"/>
                <a:t> </a:t>
              </a:r>
              <a:r>
                <a:rPr lang="ta-IN" b="0" dirty="0" err="1"/>
                <a:t>பாதுகாப்பான</a:t>
              </a:r>
              <a:r>
                <a:rPr lang="ta-IN" b="0" dirty="0"/>
                <a:t> </a:t>
              </a:r>
              <a:r>
                <a:rPr lang="ta-IN" b="0" dirty="0" err="1"/>
                <a:t>பழக்கங்கள்</a:t>
              </a:r>
              <a:endParaRPr lang="ta-IN" b="0" dirty="0">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76" name="Group"/>
          <p:cNvGrpSpPr/>
          <p:nvPr/>
        </p:nvGrpSpPr>
        <p:grpSpPr>
          <a:xfrm>
            <a:off x="18284510" y="6013301"/>
            <a:ext cx="5286337" cy="5873554"/>
            <a:chOff x="0" y="0"/>
            <a:chExt cx="5286336" cy="5873552"/>
          </a:xfrm>
          <a:solidFill>
            <a:srgbClr val="C9EBFF"/>
          </a:solidFill>
        </p:grpSpPr>
        <p:sp>
          <p:nvSpPr>
            <p:cNvPr id="272" name="Rounded Rectangle"/>
            <p:cNvSpPr/>
            <p:nvPr/>
          </p:nvSpPr>
          <p:spPr>
            <a:xfrm>
              <a:off x="0" y="334966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73" name="HIGH RISK…"/>
            <p:cNvSpPr txBox="1"/>
            <p:nvPr/>
          </p:nvSpPr>
          <p:spPr>
            <a:xfrm>
              <a:off x="492741" y="3867815"/>
              <a:ext cx="4300856" cy="1487586"/>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ta-IN" sz="4500" b="0" dirty="0">
                  <a:ea typeface="Calibri" panose="020F0502020204030204" pitchFamily="34" charset="0"/>
                  <a:cs typeface="Latha" panose="020B0604020202020204" pitchFamily="34" charset="0"/>
                </a:rPr>
                <a:t>உயர் ஆபத்து</a:t>
              </a:r>
              <a:endParaRPr lang="en-US" sz="4500" b="0" dirty="0">
                <a:ea typeface="Calibri" panose="020F0502020204030204" pitchFamily="34" charset="0"/>
                <a:cs typeface="Latha" panose="020B0604020202020204" pitchFamily="34" charset="0"/>
              </a:endParaRPr>
            </a:p>
            <a:p>
              <a:r>
                <a:rPr lang="ta-IN" sz="4500" b="0" dirty="0" err="1">
                  <a:ea typeface="Calibri" panose="020F0502020204030204" pitchFamily="34" charset="0"/>
                  <a:cs typeface="Latha" panose="020B0604020202020204" pitchFamily="34" charset="0"/>
                </a:rPr>
                <a:t>குழுக்கள்</a:t>
              </a:r>
              <a:r>
                <a:rPr lang="en-IN" sz="4500" b="0" dirty="0"/>
                <a:t> </a:t>
              </a:r>
              <a:endParaRPr lang="en-US" sz="4500" b="0" dirty="0"/>
            </a:p>
          </p:txBody>
        </p:sp>
        <p:sp>
          <p:nvSpPr>
            <p:cNvPr id="274" name="Arrow 10"/>
            <p:cNvSpPr/>
            <p:nvPr/>
          </p:nvSpPr>
          <p:spPr>
            <a:xfrm rot="5400000">
              <a:off x="2299802" y="260140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75"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9761" y="0"/>
              <a:ext cx="1026813" cy="2411599"/>
            </a:xfrm>
            <a:prstGeom prst="rect">
              <a:avLst/>
            </a:prstGeom>
            <a:grpFill/>
            <a:ln w="12700" cap="flat">
              <a:noFill/>
              <a:miter lim="400000"/>
            </a:ln>
            <a:effectLst/>
          </p:spPr>
        </p:pic>
      </p:grpSp>
      <p:grpSp>
        <p:nvGrpSpPr>
          <p:cNvPr id="281" name="Group"/>
          <p:cNvGrpSpPr/>
          <p:nvPr/>
        </p:nvGrpSpPr>
        <p:grpSpPr>
          <a:xfrm>
            <a:off x="12191999" y="6008161"/>
            <a:ext cx="5748259" cy="5894885"/>
            <a:chOff x="-268725" y="0"/>
            <a:chExt cx="5748257" cy="5894884"/>
          </a:xfrm>
        </p:grpSpPr>
        <p:sp>
          <p:nvSpPr>
            <p:cNvPr id="277" name="Rounded Rectangle"/>
            <p:cNvSpPr/>
            <p:nvPr/>
          </p:nvSpPr>
          <p:spPr>
            <a:xfrm>
              <a:off x="-268725" y="3370995"/>
              <a:ext cx="5748257"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75526" y="3542898"/>
              <a:ext cx="5437384" cy="21800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ta-IN" sz="4500" b="0" dirty="0">
                  <a:ea typeface="Calibri" panose="020F0502020204030204" pitchFamily="34" charset="0"/>
                  <a:cs typeface="Latha" panose="020B0604020202020204" pitchFamily="34" charset="0"/>
                </a:rPr>
                <a:t>சமூக</a:t>
              </a:r>
              <a:endParaRPr lang="en-US" sz="4500" b="0" dirty="0">
                <a:ea typeface="Calibri" panose="020F0502020204030204" pitchFamily="34" charset="0"/>
                <a:cs typeface="Latha" panose="020B0604020202020204" pitchFamily="34" charset="0"/>
              </a:endParaRPr>
            </a:p>
            <a:p>
              <a:r>
                <a:rPr lang="ta-IN" sz="4500" b="0" dirty="0" err="1">
                  <a:ea typeface="Calibri" panose="020F0502020204030204" pitchFamily="34" charset="0"/>
                  <a:cs typeface="Latha" panose="020B0604020202020204" pitchFamily="34" charset="0"/>
                </a:rPr>
                <a:t>ஒன்றுகூடல்கள்</a:t>
              </a:r>
              <a:r>
                <a:rPr lang="ta-IN" sz="4500" b="0" dirty="0">
                  <a:ea typeface="Calibri" panose="020F0502020204030204" pitchFamily="34" charset="0"/>
                  <a:cs typeface="Latha" panose="020B0604020202020204" pitchFamily="34" charset="0"/>
                </a:rPr>
                <a:t> </a:t>
              </a:r>
              <a:endParaRPr lang="en-US" sz="4500" b="0" dirty="0">
                <a:ea typeface="Calibri" panose="020F0502020204030204" pitchFamily="34" charset="0"/>
                <a:cs typeface="Latha" panose="020B0604020202020204" pitchFamily="34" charset="0"/>
              </a:endParaRPr>
            </a:p>
            <a:p>
              <a:r>
                <a:rPr lang="ta-IN" sz="4500" b="0" dirty="0">
                  <a:ea typeface="Calibri" panose="020F0502020204030204" pitchFamily="34" charset="0"/>
                  <a:cs typeface="Latha" panose="020B0604020202020204" pitchFamily="34" charset="0"/>
                </a:rPr>
                <a:t>தவிர்ப்பு</a:t>
              </a:r>
              <a:r>
                <a:rPr lang="en-IN" sz="4500" b="0" dirty="0"/>
                <a:t> </a:t>
              </a:r>
              <a:endParaRPr lang="en-US" sz="4500" b="0" dirty="0"/>
            </a:p>
          </p:txBody>
        </p:sp>
        <p:sp>
          <p:nvSpPr>
            <p:cNvPr id="279" name="Arrow 10"/>
            <p:cNvSpPr/>
            <p:nvPr/>
          </p:nvSpPr>
          <p:spPr>
            <a:xfrm rot="5400000">
              <a:off x="2299800" y="260654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80" name="Image" descr="Image"/>
            <p:cNvPicPr>
              <a:picLocks noChangeAspect="1"/>
            </p:cNvPicPr>
            <p:nvPr/>
          </p:nvPicPr>
          <p:blipFill>
            <a:blip r:embed="rId7"/>
            <a:stretch>
              <a:fillRect/>
            </a:stretch>
          </p:blipFill>
          <p:spPr>
            <a:xfrm>
              <a:off x="541216" y="0"/>
              <a:ext cx="3590210" cy="2815533"/>
            </a:xfrm>
            <a:prstGeom prst="rect">
              <a:avLst/>
            </a:prstGeom>
            <a:ln w="12700" cap="flat">
              <a:noFill/>
              <a:miter lim="400000"/>
            </a:ln>
            <a:effectLst/>
          </p:spPr>
        </p:pic>
      </p:grpSp>
      <p:grpSp>
        <p:nvGrpSpPr>
          <p:cNvPr id="286" name="Group"/>
          <p:cNvGrpSpPr/>
          <p:nvPr/>
        </p:nvGrpSpPr>
        <p:grpSpPr>
          <a:xfrm>
            <a:off x="6636939" y="5775856"/>
            <a:ext cx="5286337" cy="6110998"/>
            <a:chOff x="0" y="-231875"/>
            <a:chExt cx="5286336" cy="6110997"/>
          </a:xfrm>
          <a:solidFill>
            <a:srgbClr val="C9EBFF"/>
          </a:solidFill>
        </p:grpSpPr>
        <p:sp>
          <p:nvSpPr>
            <p:cNvPr id="282" name="Rounded Rectangle"/>
            <p:cNvSpPr/>
            <p:nvPr/>
          </p:nvSpPr>
          <p:spPr>
            <a:xfrm>
              <a:off x="0" y="335523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988068" y="3873384"/>
              <a:ext cx="3310201" cy="148758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rPr lang="ta-IN" sz="4500" b="0" dirty="0" err="1">
                  <a:ea typeface="Calibri" panose="020F0502020204030204" pitchFamily="34" charset="0"/>
                  <a:cs typeface="Latha" panose="020B0604020202020204" pitchFamily="34" charset="0"/>
                </a:rPr>
                <a:t>சுவாச</a:t>
              </a:r>
              <a:r>
                <a:rPr lang="ta-IN" sz="4500" b="0" dirty="0">
                  <a:ea typeface="Calibri" panose="020F0502020204030204" pitchFamily="34" charset="0"/>
                  <a:cs typeface="Latha" panose="020B0604020202020204" pitchFamily="34" charset="0"/>
                </a:rPr>
                <a:t> </a:t>
              </a:r>
              <a:endParaRPr lang="en-US" sz="4500" b="0" dirty="0">
                <a:ea typeface="Calibri" panose="020F0502020204030204" pitchFamily="34" charset="0"/>
                <a:cs typeface="Latha" panose="020B0604020202020204" pitchFamily="34" charset="0"/>
              </a:endParaRPr>
            </a:p>
            <a:p>
              <a:r>
                <a:rPr lang="ta-IN" sz="4500" b="0" dirty="0">
                  <a:ea typeface="Calibri" panose="020F0502020204030204" pitchFamily="34" charset="0"/>
                  <a:cs typeface="Latha" panose="020B0604020202020204" pitchFamily="34" charset="0"/>
                </a:rPr>
                <a:t>சுகாதாரம்</a:t>
              </a:r>
              <a:r>
                <a:rPr lang="en-IN" sz="4500" b="0" dirty="0"/>
                <a:t> </a:t>
              </a:r>
              <a:endParaRPr lang="en-US" sz="4500" b="0" dirty="0"/>
            </a:p>
          </p:txBody>
        </p:sp>
        <p:sp>
          <p:nvSpPr>
            <p:cNvPr id="284" name="Arrow 10"/>
            <p:cNvSpPr/>
            <p:nvPr/>
          </p:nvSpPr>
          <p:spPr>
            <a:xfrm rot="5400000">
              <a:off x="2299799" y="260697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85"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14841" y="-231875"/>
              <a:ext cx="1587946" cy="2621281"/>
            </a:xfrm>
            <a:prstGeom prst="rect">
              <a:avLst/>
            </a:prstGeom>
            <a:grpFill/>
            <a:ln w="12700" cap="flat">
              <a:noFill/>
              <a:miter lim="400000"/>
            </a:ln>
            <a:effectLst/>
          </p:spPr>
        </p:pic>
      </p:grpSp>
      <p:grpSp>
        <p:nvGrpSpPr>
          <p:cNvPr id="291" name="Group"/>
          <p:cNvGrpSpPr/>
          <p:nvPr/>
        </p:nvGrpSpPr>
        <p:grpSpPr>
          <a:xfrm>
            <a:off x="813155" y="5740359"/>
            <a:ext cx="5286337" cy="6162687"/>
            <a:chOff x="0" y="0"/>
            <a:chExt cx="5286336" cy="6162686"/>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068218" y="4156947"/>
              <a:ext cx="3149899" cy="14875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5000"/>
              </a:pPr>
              <a:r>
                <a:rPr lang="ta-IN" sz="4500" b="0" dirty="0"/>
                <a:t>கை</a:t>
              </a:r>
            </a:p>
            <a:p>
              <a:pPr>
                <a:defRPr sz="5000"/>
              </a:pPr>
              <a:r>
                <a:rPr lang="ta-IN" sz="4500" b="0" dirty="0"/>
                <a:t>சுகாதாரம்</a:t>
              </a:r>
              <a:endParaRPr lang="ta-IN" sz="4500" b="0" dirty="0">
                <a:latin typeface="Arial" panose="020B0604020202020204" pitchFamily="34" charset="0"/>
                <a:cs typeface="Arial" panose="020B0604020202020204" pitchFamily="34" charset="0"/>
              </a:endParaRPr>
            </a:p>
          </p:txBody>
        </p:sp>
        <p:sp>
          <p:nvSpPr>
            <p:cNvPr id="289" name="Arrow 10"/>
            <p:cNvSpPr/>
            <p:nvPr/>
          </p:nvSpPr>
          <p:spPr>
            <a:xfrm rot="5400000">
              <a:off x="2299796" y="2874343"/>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90" name="Image" descr="Image"/>
            <p:cNvPicPr>
              <a:picLocks noChangeAspect="1"/>
            </p:cNvPicPr>
            <p:nvPr/>
          </p:nvPicPr>
          <p:blipFill>
            <a:blip r:embed="rId9"/>
            <a:stretch>
              <a:fillRect/>
            </a:stretch>
          </p:blipFill>
          <p:spPr>
            <a:xfrm>
              <a:off x="1390754" y="0"/>
              <a:ext cx="2504828" cy="2668350"/>
            </a:xfrm>
            <a:prstGeom prst="rect">
              <a:avLst/>
            </a:prstGeom>
            <a:ln w="12700" cap="flat">
              <a:noFill/>
              <a:miter lim="400000"/>
            </a:ln>
            <a:effectLst/>
          </p:spPr>
        </p:pic>
      </p:grpSp>
    </p:spTree>
    <p:extLst>
      <p:ext uri="{BB962C8B-B14F-4D97-AF65-F5344CB8AC3E}">
        <p14:creationId xmlns:p14="http://schemas.microsoft.com/office/powerpoint/2010/main" val="41122250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2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Group"/>
          <p:cNvGrpSpPr/>
          <p:nvPr/>
        </p:nvGrpSpPr>
        <p:grpSpPr>
          <a:xfrm>
            <a:off x="300010" y="12315300"/>
            <a:ext cx="4601210" cy="995767"/>
            <a:chOff x="0" y="0"/>
            <a:chExt cx="4601208" cy="995765"/>
          </a:xfrm>
        </p:grpSpPr>
        <p:pic>
          <p:nvPicPr>
            <p:cNvPr id="29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9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9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9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9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 name="Group 5">
            <a:extLst>
              <a:ext uri="{FF2B5EF4-FFF2-40B4-BE49-F238E27FC236}">
                <a16:creationId xmlns:a16="http://schemas.microsoft.com/office/drawing/2014/main" id="{A8D756ED-638C-0142-BC1C-28A512A492E5}"/>
              </a:ext>
            </a:extLst>
          </p:cNvPr>
          <p:cNvGrpSpPr/>
          <p:nvPr/>
        </p:nvGrpSpPr>
        <p:grpSpPr>
          <a:xfrm>
            <a:off x="7085624" y="359990"/>
            <a:ext cx="10212752" cy="1297967"/>
            <a:chOff x="7085624" y="359990"/>
            <a:chExt cx="10212752" cy="1297967"/>
          </a:xfrm>
        </p:grpSpPr>
        <p:sp>
          <p:nvSpPr>
            <p:cNvPr id="299" name="Rounded Rectangle"/>
            <p:cNvSpPr/>
            <p:nvPr/>
          </p:nvSpPr>
          <p:spPr>
            <a:xfrm>
              <a:off x="7085624" y="359990"/>
              <a:ext cx="10212752" cy="1297967"/>
            </a:xfrm>
            <a:prstGeom prst="roundRect">
              <a:avLst>
                <a:gd name="adj" fmla="val 14677"/>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00" name="WHAT ARE WE GOING TO LEARN?"/>
            <p:cNvSpPr txBox="1"/>
            <p:nvPr/>
          </p:nvSpPr>
          <p:spPr>
            <a:xfrm>
              <a:off x="8966758" y="542180"/>
              <a:ext cx="6450484"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002135"/>
                  </a:solidFill>
                </a:defRPr>
              </a:lvl1pPr>
            </a:lstStyle>
            <a:p>
              <a:r>
                <a:rPr lang="ta-IN" sz="5400" b="0" dirty="0"/>
                <a:t>பரவும் முறைகள்</a:t>
              </a:r>
              <a:endParaRPr lang="ta-IN" sz="5400" b="0" dirty="0">
                <a:latin typeface="Arial" panose="020B0604020202020204" pitchFamily="34" charset="0"/>
                <a:cs typeface="Arial" panose="020B0604020202020204" pitchFamily="34" charset="0"/>
              </a:endParaRPr>
            </a:p>
          </p:txBody>
        </p:sp>
      </p:grpSp>
      <p:grpSp>
        <p:nvGrpSpPr>
          <p:cNvPr id="304" name="Group"/>
          <p:cNvGrpSpPr/>
          <p:nvPr/>
        </p:nvGrpSpPr>
        <p:grpSpPr>
          <a:xfrm>
            <a:off x="197367" y="3175652"/>
            <a:ext cx="4387802" cy="3054087"/>
            <a:chOff x="0" y="0"/>
            <a:chExt cx="4387801" cy="3054086"/>
          </a:xfrm>
        </p:grpSpPr>
        <p:pic>
          <p:nvPicPr>
            <p:cNvPr id="301" name="Image" descr="Image"/>
            <p:cNvPicPr>
              <a:picLocks noChangeAspect="1"/>
            </p:cNvPicPr>
            <p:nvPr/>
          </p:nvPicPr>
          <p:blipFill>
            <a:blip r:embed="rId6"/>
            <a:stretch>
              <a:fillRect/>
            </a:stretch>
          </p:blipFill>
          <p:spPr>
            <a:xfrm>
              <a:off x="974630" y="0"/>
              <a:ext cx="1986102" cy="2166915"/>
            </a:xfrm>
            <a:prstGeom prst="rect">
              <a:avLst/>
            </a:prstGeom>
            <a:ln w="12700" cap="flat">
              <a:noFill/>
              <a:miter lim="400000"/>
            </a:ln>
            <a:effectLst/>
          </p:spPr>
        </p:pic>
        <p:sp>
          <p:nvSpPr>
            <p:cNvPr id="302" name="Rounded Rectangle"/>
            <p:cNvSpPr/>
            <p:nvPr/>
          </p:nvSpPr>
          <p:spPr>
            <a:xfrm>
              <a:off x="0" y="2137998"/>
              <a:ext cx="4387801"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3" name="SNEEZE/ COUGH"/>
            <p:cNvSpPr txBox="1"/>
            <p:nvPr/>
          </p:nvSpPr>
          <p:spPr>
            <a:xfrm>
              <a:off x="271069" y="2120497"/>
              <a:ext cx="3726981" cy="933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200"/>
              </a:pPr>
              <a:r>
                <a:rPr lang="ta-IN" sz="1800" b="0" dirty="0" err="1"/>
                <a:t>நோய்த்தொற்றால்</a:t>
              </a:r>
              <a:endParaRPr lang="ta-IN" sz="1800" b="0" dirty="0"/>
            </a:p>
            <a:p>
              <a:pPr>
                <a:defRPr sz="2200"/>
              </a:pPr>
              <a:r>
                <a:rPr lang="ta-IN" sz="1800" b="0" dirty="0" err="1"/>
                <a:t>பாதிக்கப்பட்டவரின்</a:t>
              </a:r>
              <a:r>
                <a:rPr lang="ta-IN" sz="1800" b="0" dirty="0"/>
                <a:t> தும்மல் / </a:t>
              </a:r>
            </a:p>
            <a:p>
              <a:pPr>
                <a:defRPr sz="2200"/>
              </a:pPr>
              <a:r>
                <a:rPr lang="ta-IN" sz="1800" b="0" dirty="0"/>
                <a:t>இருமல்</a:t>
              </a:r>
              <a:endParaRPr lang="ta-IN" sz="1800" b="0" dirty="0">
                <a:latin typeface="Arial" panose="020B0604020202020204" pitchFamily="34" charset="0"/>
                <a:cs typeface="Arial" panose="020B0604020202020204" pitchFamily="34" charset="0"/>
              </a:endParaRPr>
            </a:p>
          </p:txBody>
        </p:sp>
      </p:grpSp>
      <p:sp>
        <p:nvSpPr>
          <p:cNvPr id="310" name="Arrow 10"/>
          <p:cNvSpPr/>
          <p:nvPr/>
        </p:nvSpPr>
        <p:spPr>
          <a:xfrm>
            <a:off x="9702593"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14" name="Group"/>
          <p:cNvGrpSpPr/>
          <p:nvPr/>
        </p:nvGrpSpPr>
        <p:grpSpPr>
          <a:xfrm>
            <a:off x="10185147" y="3133863"/>
            <a:ext cx="4269120" cy="3124451"/>
            <a:chOff x="0" y="0"/>
            <a:chExt cx="4269118" cy="3124450"/>
          </a:xfrm>
        </p:grpSpPr>
        <p:pic>
          <p:nvPicPr>
            <p:cNvPr id="311" name="Image" descr="Image"/>
            <p:cNvPicPr>
              <a:picLocks noChangeAspect="1"/>
            </p:cNvPicPr>
            <p:nvPr/>
          </p:nvPicPr>
          <p:blipFill>
            <a:blip r:embed="rId7"/>
            <a:stretch>
              <a:fillRect/>
            </a:stretch>
          </p:blipFill>
          <p:spPr>
            <a:xfrm>
              <a:off x="1198419" y="0"/>
              <a:ext cx="1786720" cy="2250493"/>
            </a:xfrm>
            <a:prstGeom prst="rect">
              <a:avLst/>
            </a:prstGeom>
            <a:ln w="12700" cap="flat">
              <a:noFill/>
              <a:miter lim="400000"/>
            </a:ln>
            <a:effectLst/>
          </p:spPr>
        </p:pic>
        <p:sp>
          <p:nvSpPr>
            <p:cNvPr id="312" name="Rounded Rectangle"/>
            <p:cNvSpPr/>
            <p:nvPr/>
          </p:nvSpPr>
          <p:spPr>
            <a:xfrm>
              <a:off x="0" y="2218600"/>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3" name="INFECTED DROPLETS…"/>
            <p:cNvSpPr txBox="1"/>
            <p:nvPr/>
          </p:nvSpPr>
          <p:spPr>
            <a:xfrm>
              <a:off x="596979" y="2190861"/>
              <a:ext cx="2989599" cy="933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ta-IN" sz="1800" b="0" dirty="0" err="1"/>
                <a:t>நோய்த்தொற்று</a:t>
              </a:r>
              <a:r>
                <a:rPr lang="ta-IN" sz="1800" b="0" dirty="0"/>
                <a:t> எச்சில் </a:t>
              </a:r>
            </a:p>
            <a:p>
              <a:pPr>
                <a:defRPr sz="2200"/>
              </a:pPr>
              <a:r>
                <a:rPr lang="ta-IN" sz="1800" b="0" dirty="0" err="1"/>
                <a:t>துளிகள்</a:t>
              </a:r>
              <a:r>
                <a:rPr lang="ta-IN" sz="1800" b="0" dirty="0"/>
                <a:t> உங்களின் </a:t>
              </a:r>
            </a:p>
            <a:p>
              <a:pPr>
                <a:defRPr sz="2200"/>
              </a:pPr>
              <a:r>
                <a:rPr lang="ta-IN" sz="1800" b="0" dirty="0"/>
                <a:t>கைகளில்  </a:t>
              </a:r>
              <a:r>
                <a:rPr lang="ta-IN" sz="1800" b="0" dirty="0" err="1"/>
                <a:t>படிகின்றன</a:t>
              </a:r>
              <a:endParaRPr lang="ta-IN" sz="1800" b="0" dirty="0">
                <a:latin typeface="Arial" panose="020B0604020202020204" pitchFamily="34" charset="0"/>
                <a:cs typeface="Arial" panose="020B0604020202020204" pitchFamily="34" charset="0"/>
              </a:endParaRPr>
            </a:p>
          </p:txBody>
        </p:sp>
      </p:grpSp>
      <p:sp>
        <p:nvSpPr>
          <p:cNvPr id="315" name="Arrow 10"/>
          <p:cNvSpPr/>
          <p:nvPr/>
        </p:nvSpPr>
        <p:spPr>
          <a:xfrm>
            <a:off x="14529255"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228B22"/>
                </a:solidFill>
              </a:defRPr>
            </a:pPr>
            <a:endParaRPr b="0" dirty="0">
              <a:latin typeface="Arial" panose="020B0604020202020204" pitchFamily="34" charset="0"/>
              <a:cs typeface="Arial" panose="020B0604020202020204" pitchFamily="34" charset="0"/>
            </a:endParaRPr>
          </a:p>
        </p:txBody>
      </p:sp>
      <p:sp>
        <p:nvSpPr>
          <p:cNvPr id="316" name="Arrow 10"/>
          <p:cNvSpPr/>
          <p:nvPr/>
        </p:nvSpPr>
        <p:spPr>
          <a:xfrm>
            <a:off x="19379276"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20" name="Group"/>
          <p:cNvGrpSpPr/>
          <p:nvPr/>
        </p:nvGrpSpPr>
        <p:grpSpPr>
          <a:xfrm>
            <a:off x="15053245" y="3495214"/>
            <a:ext cx="4269120" cy="2763101"/>
            <a:chOff x="0" y="0"/>
            <a:chExt cx="4269118" cy="2763099"/>
          </a:xfrm>
        </p:grpSpPr>
        <p:sp>
          <p:nvSpPr>
            <p:cNvPr id="317" name="Rounded Rectangle"/>
            <p:cNvSpPr/>
            <p:nvPr/>
          </p:nvSpPr>
          <p:spPr>
            <a:xfrm>
              <a:off x="0" y="183730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8" name="TOUCH ANY…"/>
            <p:cNvSpPr txBox="1"/>
            <p:nvPr/>
          </p:nvSpPr>
          <p:spPr>
            <a:xfrm>
              <a:off x="389693" y="1829511"/>
              <a:ext cx="3489735" cy="933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ta-IN" sz="1800" b="0" dirty="0"/>
                <a:t>ஏதேனும் ஒரு </a:t>
              </a:r>
              <a:r>
                <a:rPr lang="ta-IN" sz="1800" b="0" dirty="0" err="1"/>
                <a:t>மேற்பரப்பை</a:t>
              </a:r>
              <a:r>
                <a:rPr lang="ta-IN" sz="1800" b="0" dirty="0"/>
                <a:t> </a:t>
              </a:r>
            </a:p>
            <a:p>
              <a:pPr>
                <a:defRPr sz="2200"/>
              </a:pPr>
              <a:r>
                <a:rPr lang="ta-IN" sz="1800" b="0" dirty="0"/>
                <a:t>அல்லது ஒரு </a:t>
              </a:r>
              <a:r>
                <a:rPr lang="ta-IN" sz="1800" b="0" dirty="0" err="1"/>
                <a:t>நபரை</a:t>
              </a:r>
              <a:r>
                <a:rPr lang="ta-IN" sz="1800" b="0" dirty="0"/>
                <a:t> </a:t>
              </a:r>
            </a:p>
            <a:p>
              <a:pPr>
                <a:defRPr sz="2200"/>
              </a:pPr>
              <a:r>
                <a:rPr lang="ta-IN" sz="1800" b="0" dirty="0"/>
                <a:t>தொடுகையில்</a:t>
              </a:r>
              <a:endParaRPr lang="ta-IN" sz="1800" b="0" dirty="0">
                <a:latin typeface="Arial" panose="020B0604020202020204" pitchFamily="34" charset="0"/>
                <a:cs typeface="Arial" panose="020B0604020202020204" pitchFamily="34" charset="0"/>
              </a:endParaRPr>
            </a:p>
          </p:txBody>
        </p:sp>
        <p:pic>
          <p:nvPicPr>
            <p:cNvPr id="319" name="Image" descr="Image"/>
            <p:cNvPicPr>
              <a:picLocks noChangeAspect="1"/>
            </p:cNvPicPr>
            <p:nvPr/>
          </p:nvPicPr>
          <p:blipFill>
            <a:blip r:embed="rId8"/>
            <a:stretch>
              <a:fillRect/>
            </a:stretch>
          </p:blipFill>
          <p:spPr>
            <a:xfrm>
              <a:off x="438610" y="0"/>
              <a:ext cx="3391899" cy="1439912"/>
            </a:xfrm>
            <a:prstGeom prst="rect">
              <a:avLst/>
            </a:prstGeom>
            <a:ln w="12700" cap="flat">
              <a:noFill/>
              <a:miter lim="400000"/>
            </a:ln>
            <a:effectLst/>
          </p:spPr>
        </p:pic>
      </p:grpSp>
      <p:grpSp>
        <p:nvGrpSpPr>
          <p:cNvPr id="5" name="Group 4">
            <a:extLst>
              <a:ext uri="{FF2B5EF4-FFF2-40B4-BE49-F238E27FC236}">
                <a16:creationId xmlns:a16="http://schemas.microsoft.com/office/drawing/2014/main" id="{C8E660AA-3FD7-4B48-B1E7-9A70E22AA361}"/>
              </a:ext>
            </a:extLst>
          </p:cNvPr>
          <p:cNvGrpSpPr/>
          <p:nvPr/>
        </p:nvGrpSpPr>
        <p:grpSpPr>
          <a:xfrm>
            <a:off x="19917514" y="1209042"/>
            <a:ext cx="4269120" cy="5021533"/>
            <a:chOff x="19917514" y="1209042"/>
            <a:chExt cx="4269120" cy="5021533"/>
          </a:xfrm>
        </p:grpSpPr>
        <p:pic>
          <p:nvPicPr>
            <p:cNvPr id="306" name="Image" descr="Image"/>
            <p:cNvPicPr>
              <a:picLocks noChangeAspect="1"/>
            </p:cNvPicPr>
            <p:nvPr/>
          </p:nvPicPr>
          <p:blipFill>
            <a:blip r:embed="rId9"/>
            <a:stretch>
              <a:fillRect/>
            </a:stretch>
          </p:blipFill>
          <p:spPr>
            <a:xfrm>
              <a:off x="20489428" y="1209042"/>
              <a:ext cx="3399592" cy="3311166"/>
            </a:xfrm>
            <a:prstGeom prst="rect">
              <a:avLst/>
            </a:prstGeom>
            <a:ln w="12700" cap="flat">
              <a:noFill/>
              <a:miter lim="400000"/>
            </a:ln>
            <a:effectLst/>
          </p:spPr>
        </p:pic>
        <p:sp>
          <p:nvSpPr>
            <p:cNvPr id="321" name="Rounded Rectangle"/>
            <p:cNvSpPr/>
            <p:nvPr/>
          </p:nvSpPr>
          <p:spPr>
            <a:xfrm>
              <a:off x="1991751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2" name="VIRUS…"/>
            <p:cNvSpPr txBox="1"/>
            <p:nvPr/>
          </p:nvSpPr>
          <p:spPr>
            <a:xfrm>
              <a:off x="20536434" y="5526719"/>
              <a:ext cx="3031278"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ta-IN" sz="1800" b="0" dirty="0" err="1"/>
                <a:t>நோய்க்கிருமி</a:t>
              </a:r>
              <a:r>
                <a:rPr lang="ta-IN" sz="1800" b="0" dirty="0"/>
                <a:t> (</a:t>
              </a:r>
              <a:r>
                <a:rPr lang="ta-IN" sz="1800" b="0" dirty="0" err="1"/>
                <a:t>வைரஸ்</a:t>
              </a:r>
              <a:r>
                <a:rPr lang="ta-IN" sz="1800" b="0" dirty="0"/>
                <a:t>)</a:t>
              </a:r>
            </a:p>
            <a:p>
              <a:pPr>
                <a:defRPr sz="2200"/>
              </a:pPr>
              <a:r>
                <a:rPr lang="ta-IN" sz="1800" b="0" dirty="0"/>
                <a:t>இடம் </a:t>
              </a:r>
              <a:r>
                <a:rPr lang="ta-IN" sz="1800" b="0" dirty="0" err="1"/>
                <a:t>மாறுகிறது</a:t>
              </a:r>
              <a:endParaRPr lang="ta-IN" sz="1800" b="0" dirty="0">
                <a:latin typeface="Arial" panose="020B0604020202020204" pitchFamily="34" charset="0"/>
                <a:cs typeface="Arial" panose="020B0604020202020204" pitchFamily="34" charset="0"/>
              </a:endParaRPr>
            </a:p>
          </p:txBody>
        </p:sp>
        <p:pic>
          <p:nvPicPr>
            <p:cNvPr id="323" name="Image" descr="Image"/>
            <p:cNvPicPr>
              <a:picLocks noChangeAspect="1"/>
            </p:cNvPicPr>
            <p:nvPr/>
          </p:nvPicPr>
          <p:blipFill>
            <a:blip r:embed="rId10"/>
            <a:stretch>
              <a:fillRect/>
            </a:stretch>
          </p:blipFill>
          <p:spPr>
            <a:xfrm>
              <a:off x="20356123" y="3213779"/>
              <a:ext cx="3391901" cy="2312940"/>
            </a:xfrm>
            <a:prstGeom prst="rect">
              <a:avLst/>
            </a:prstGeom>
            <a:ln w="12700" cap="flat">
              <a:noFill/>
              <a:miter lim="400000"/>
            </a:ln>
            <a:effectLst/>
          </p:spPr>
        </p:pic>
      </p:grpSp>
      <p:grpSp>
        <p:nvGrpSpPr>
          <p:cNvPr id="7" name="Group 6">
            <a:extLst>
              <a:ext uri="{FF2B5EF4-FFF2-40B4-BE49-F238E27FC236}">
                <a16:creationId xmlns:a16="http://schemas.microsoft.com/office/drawing/2014/main" id="{40798ED6-BC1B-6F4F-8510-D5022454EFA9}"/>
              </a:ext>
            </a:extLst>
          </p:cNvPr>
          <p:cNvGrpSpPr/>
          <p:nvPr/>
        </p:nvGrpSpPr>
        <p:grpSpPr>
          <a:xfrm>
            <a:off x="4660158" y="5566386"/>
            <a:ext cx="504654" cy="1232943"/>
            <a:chOff x="4660158" y="5566386"/>
            <a:chExt cx="504654" cy="1232943"/>
          </a:xfrm>
        </p:grpSpPr>
        <p:sp>
          <p:nvSpPr>
            <p:cNvPr id="305" name="Arrow 10"/>
            <p:cNvSpPr/>
            <p:nvPr/>
          </p:nvSpPr>
          <p:spPr>
            <a:xfrm>
              <a:off x="4660158"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5" name="Arrow 10"/>
            <p:cNvSpPr/>
            <p:nvPr/>
          </p:nvSpPr>
          <p:spPr>
            <a:xfrm rot="5400000">
              <a:off x="4660158" y="6341809"/>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328" name="Group"/>
          <p:cNvGrpSpPr/>
          <p:nvPr/>
        </p:nvGrpSpPr>
        <p:grpSpPr>
          <a:xfrm>
            <a:off x="23097931" y="13055998"/>
            <a:ext cx="2098870" cy="1540535"/>
            <a:chOff x="0" y="2516"/>
            <a:chExt cx="2098868" cy="1540533"/>
          </a:xfrm>
        </p:grpSpPr>
        <p:sp>
          <p:nvSpPr>
            <p:cNvPr id="326" name="0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07</a:t>
              </a:r>
            </a:p>
          </p:txBody>
        </p:sp>
        <p:pic>
          <p:nvPicPr>
            <p:cNvPr id="327" name="Image" descr="Image"/>
            <p:cNvPicPr>
              <a:picLocks noChangeAspect="1"/>
            </p:cNvPicPr>
            <p:nvPr/>
          </p:nvPicPr>
          <p:blipFill>
            <a:blip r:embed="rId11"/>
            <a:stretch>
              <a:fillRect/>
            </a:stretch>
          </p:blipFill>
          <p:spPr>
            <a:xfrm>
              <a:off x="0" y="2516"/>
              <a:ext cx="554528" cy="541069"/>
            </a:xfrm>
            <a:prstGeom prst="rect">
              <a:avLst/>
            </a:prstGeom>
            <a:ln w="12700" cap="flat">
              <a:noFill/>
              <a:miter lim="400000"/>
            </a:ln>
            <a:effectLst/>
          </p:spPr>
        </p:pic>
      </p:grpSp>
      <p:grpSp>
        <p:nvGrpSpPr>
          <p:cNvPr id="332" name="Group"/>
          <p:cNvGrpSpPr/>
          <p:nvPr/>
        </p:nvGrpSpPr>
        <p:grpSpPr>
          <a:xfrm>
            <a:off x="4084117" y="7062468"/>
            <a:ext cx="4269120" cy="4371053"/>
            <a:chOff x="0" y="0"/>
            <a:chExt cx="4269118" cy="4371052"/>
          </a:xfrm>
        </p:grpSpPr>
        <p:pic>
          <p:nvPicPr>
            <p:cNvPr id="329" name="illustrations-01.png" descr="illustrations-01.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0"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1" name="COVER YOUR FACE…"/>
            <p:cNvSpPr txBox="1"/>
            <p:nvPr/>
          </p:nvSpPr>
          <p:spPr>
            <a:xfrm>
              <a:off x="429764" y="3437463"/>
              <a:ext cx="3409586" cy="933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ta-IN" sz="1800" b="0" dirty="0" err="1"/>
                <a:t>நோய்த்தொற்று</a:t>
              </a:r>
              <a:r>
                <a:rPr lang="ta-IN" sz="1800" b="0" dirty="0"/>
                <a:t> </a:t>
              </a:r>
            </a:p>
            <a:p>
              <a:pPr>
                <a:defRPr sz="2200"/>
              </a:pPr>
              <a:r>
                <a:rPr lang="ta-IN" sz="1800" b="0" dirty="0" err="1"/>
                <a:t>பாதிப்புள்ளவரின்</a:t>
              </a:r>
              <a:r>
                <a:rPr lang="ta-IN" sz="1800" b="0" dirty="0"/>
                <a:t> தும்மல் / </a:t>
              </a:r>
            </a:p>
            <a:p>
              <a:pPr>
                <a:defRPr sz="2200"/>
              </a:pPr>
              <a:r>
                <a:rPr lang="ta-IN" sz="1800" b="0" dirty="0"/>
                <a:t>இருமல்</a:t>
              </a:r>
              <a:endParaRPr lang="ta-IN" sz="1800" b="0" dirty="0">
                <a:latin typeface="Arial" panose="020B0604020202020204" pitchFamily="34" charset="0"/>
                <a:cs typeface="Arial" panose="020B0604020202020204" pitchFamily="34" charset="0"/>
              </a:endParaRPr>
            </a:p>
          </p:txBody>
        </p:sp>
      </p:grpSp>
      <p:grpSp>
        <p:nvGrpSpPr>
          <p:cNvPr id="336" name="Group"/>
          <p:cNvGrpSpPr/>
          <p:nvPr/>
        </p:nvGrpSpPr>
        <p:grpSpPr>
          <a:xfrm>
            <a:off x="8762069" y="7101280"/>
            <a:ext cx="4269120" cy="4343314"/>
            <a:chOff x="0" y="0"/>
            <a:chExt cx="4269118" cy="4343313"/>
          </a:xfrm>
        </p:grpSpPr>
        <p:pic>
          <p:nvPicPr>
            <p:cNvPr id="333" name="illustrations-02.png" descr="illustrations-02.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4"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5" name="COVER YOUR FACE…"/>
            <p:cNvSpPr txBox="1"/>
            <p:nvPr/>
          </p:nvSpPr>
          <p:spPr>
            <a:xfrm>
              <a:off x="1119857" y="3575963"/>
              <a:ext cx="2029401"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200"/>
              </a:lvl1pPr>
            </a:lstStyle>
            <a:p>
              <a:r>
                <a:rPr lang="ta-IN" sz="1800" b="0" dirty="0" err="1"/>
                <a:t>நோய்த்தொற்று</a:t>
              </a:r>
              <a:endParaRPr lang="ta-IN" sz="1800" b="0" dirty="0"/>
            </a:p>
            <a:p>
              <a:r>
                <a:rPr lang="ta-IN" sz="1800" b="0" dirty="0"/>
                <a:t>எச்சில் </a:t>
              </a:r>
              <a:r>
                <a:rPr lang="ta-IN" sz="1800" b="0" dirty="0" err="1"/>
                <a:t>துளிகள்</a:t>
              </a:r>
              <a:endParaRPr lang="ta-IN" sz="1800" b="0" dirty="0">
                <a:latin typeface="Arial" panose="020B0604020202020204" pitchFamily="34" charset="0"/>
                <a:cs typeface="Arial" panose="020B0604020202020204" pitchFamily="34" charset="0"/>
              </a:endParaRPr>
            </a:p>
          </p:txBody>
        </p:sp>
      </p:grpSp>
      <p:sp>
        <p:nvSpPr>
          <p:cNvPr id="337" name="Arrow 10"/>
          <p:cNvSpPr/>
          <p:nvPr/>
        </p:nvSpPr>
        <p:spPr>
          <a:xfrm>
            <a:off x="8303928"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1" name="Group"/>
          <p:cNvGrpSpPr/>
          <p:nvPr/>
        </p:nvGrpSpPr>
        <p:grpSpPr>
          <a:xfrm>
            <a:off x="13376391" y="7097826"/>
            <a:ext cx="4269119" cy="4371053"/>
            <a:chOff x="0" y="0"/>
            <a:chExt cx="4269118" cy="4371052"/>
          </a:xfrm>
        </p:grpSpPr>
        <p:sp>
          <p:nvSpPr>
            <p:cNvPr id="338" name="Rounded Rectangle"/>
            <p:cNvSpPr/>
            <p:nvPr/>
          </p:nvSpPr>
          <p:spPr>
            <a:xfrm>
              <a:off x="0" y="3465203"/>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9" name="INFECTED DROPLETS…"/>
            <p:cNvSpPr txBox="1"/>
            <p:nvPr/>
          </p:nvSpPr>
          <p:spPr>
            <a:xfrm>
              <a:off x="596978" y="3437463"/>
              <a:ext cx="2989599" cy="933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ta-IN" sz="1800" b="0" dirty="0" err="1"/>
                <a:t>நோய்த்தொற்று</a:t>
              </a:r>
              <a:r>
                <a:rPr lang="ta-IN" sz="1800" b="0" dirty="0"/>
                <a:t> எச்சில் </a:t>
              </a:r>
            </a:p>
            <a:p>
              <a:pPr>
                <a:defRPr sz="2200"/>
              </a:pPr>
              <a:r>
                <a:rPr lang="ta-IN" sz="1800" b="0" dirty="0" err="1"/>
                <a:t>துளிகள்</a:t>
              </a:r>
              <a:r>
                <a:rPr lang="ta-IN" sz="1800" b="0" dirty="0"/>
                <a:t>   உங்களின் </a:t>
              </a:r>
            </a:p>
            <a:p>
              <a:pPr>
                <a:defRPr sz="2200"/>
              </a:pPr>
              <a:r>
                <a:rPr lang="ta-IN" sz="1800" b="0" dirty="0"/>
                <a:t>கைகளில் அமர்கின்றன</a:t>
              </a:r>
              <a:endParaRPr lang="ta-IN" sz="1800" b="0" dirty="0">
                <a:latin typeface="Arial" panose="020B0604020202020204" pitchFamily="34" charset="0"/>
                <a:cs typeface="Arial" panose="020B0604020202020204" pitchFamily="34" charset="0"/>
              </a:endParaRPr>
            </a:p>
          </p:txBody>
        </p:sp>
        <p:pic>
          <p:nvPicPr>
            <p:cNvPr id="340" name="illustrations-03.png" descr="illustrations-03.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201858" y="0"/>
              <a:ext cx="3779820" cy="3311165"/>
            </a:xfrm>
            <a:prstGeom prst="rect">
              <a:avLst/>
            </a:prstGeom>
            <a:ln w="12700" cap="flat">
              <a:noFill/>
              <a:miter lim="400000"/>
            </a:ln>
            <a:effectLst/>
          </p:spPr>
        </p:pic>
      </p:grpSp>
      <p:sp>
        <p:nvSpPr>
          <p:cNvPr id="342" name="Arrow 10"/>
          <p:cNvSpPr/>
          <p:nvPr/>
        </p:nvSpPr>
        <p:spPr>
          <a:xfrm>
            <a:off x="12930077"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6" name="Group"/>
          <p:cNvGrpSpPr/>
          <p:nvPr/>
        </p:nvGrpSpPr>
        <p:grpSpPr>
          <a:xfrm>
            <a:off x="17990712" y="7135803"/>
            <a:ext cx="4269120" cy="4269979"/>
            <a:chOff x="0" y="0"/>
            <a:chExt cx="4269118" cy="4269978"/>
          </a:xfrm>
        </p:grpSpPr>
        <p:sp>
          <p:nvSpPr>
            <p:cNvPr id="343" name="Rounded Rectangle"/>
            <p:cNvSpPr/>
            <p:nvPr/>
          </p:nvSpPr>
          <p:spPr>
            <a:xfrm>
              <a:off x="0" y="3391867"/>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44" name="VIRUS…"/>
            <p:cNvSpPr txBox="1"/>
            <p:nvPr/>
          </p:nvSpPr>
          <p:spPr>
            <a:xfrm>
              <a:off x="388890" y="3463813"/>
              <a:ext cx="3491338"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200"/>
              </a:pPr>
              <a:r>
                <a:rPr lang="ta-IN" sz="1800" b="0" dirty="0" err="1"/>
                <a:t>நோய்க்கிருமி</a:t>
              </a:r>
              <a:r>
                <a:rPr lang="ta-IN" sz="1800" b="0" dirty="0"/>
                <a:t> </a:t>
              </a:r>
            </a:p>
            <a:p>
              <a:pPr>
                <a:defRPr sz="2200"/>
              </a:pPr>
              <a:r>
                <a:rPr lang="ta-IN" sz="1800" b="0" dirty="0"/>
                <a:t>(</a:t>
              </a:r>
              <a:r>
                <a:rPr lang="ta-IN" sz="1800" b="0" dirty="0" err="1"/>
                <a:t>வைரஸ்</a:t>
              </a:r>
              <a:r>
                <a:rPr lang="ta-IN" sz="1800" b="0" dirty="0"/>
                <a:t>) இடம் </a:t>
              </a:r>
              <a:r>
                <a:rPr lang="ta-IN" sz="1800" b="0" dirty="0" err="1"/>
                <a:t>மாறுகிறது</a:t>
              </a:r>
              <a:r>
                <a:rPr lang="ta-IN" sz="1800" b="0" dirty="0"/>
                <a:t> </a:t>
              </a:r>
              <a:endParaRPr lang="ta-IN" sz="1800" b="0" dirty="0">
                <a:latin typeface="Arial" panose="020B0604020202020204" pitchFamily="34" charset="0"/>
                <a:cs typeface="Arial" panose="020B0604020202020204" pitchFamily="34" charset="0"/>
              </a:endParaRPr>
            </a:p>
          </p:txBody>
        </p:sp>
        <p:pic>
          <p:nvPicPr>
            <p:cNvPr id="345" name="illustrations-04.png" descr="illustrations-04.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244639" y="0"/>
              <a:ext cx="3779819" cy="3311165"/>
            </a:xfrm>
            <a:prstGeom prst="rect">
              <a:avLst/>
            </a:prstGeom>
            <a:ln w="12700" cap="flat">
              <a:noFill/>
              <a:miter lim="400000"/>
            </a:ln>
            <a:effectLst/>
          </p:spPr>
        </p:pic>
      </p:grpSp>
      <p:sp>
        <p:nvSpPr>
          <p:cNvPr id="347" name="Arrow 10"/>
          <p:cNvSpPr/>
          <p:nvPr/>
        </p:nvSpPr>
        <p:spPr>
          <a:xfrm>
            <a:off x="17544394"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03FA767-A23F-BE47-822A-B81E6F426623}"/>
              </a:ext>
            </a:extLst>
          </p:cNvPr>
          <p:cNvGrpSpPr/>
          <p:nvPr/>
        </p:nvGrpSpPr>
        <p:grpSpPr>
          <a:xfrm>
            <a:off x="5358484" y="2541297"/>
            <a:ext cx="4269120" cy="3689278"/>
            <a:chOff x="5358484" y="2541297"/>
            <a:chExt cx="4269120" cy="3689278"/>
          </a:xfrm>
        </p:grpSpPr>
        <p:sp>
          <p:nvSpPr>
            <p:cNvPr id="307" name="Rounded Rectangle"/>
            <p:cNvSpPr/>
            <p:nvPr/>
          </p:nvSpPr>
          <p:spPr>
            <a:xfrm>
              <a:off x="535848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8" name="COVER YOUR FACE…"/>
            <p:cNvSpPr txBox="1"/>
            <p:nvPr/>
          </p:nvSpPr>
          <p:spPr>
            <a:xfrm>
              <a:off x="6446282" y="5463225"/>
              <a:ext cx="2093522"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200"/>
              </a:lvl1pPr>
            </a:lstStyle>
            <a:p>
              <a:r>
                <a:rPr lang="ta-IN" sz="1800" b="0" dirty="0" err="1"/>
                <a:t>நோய்த்தொற்று</a:t>
              </a:r>
              <a:r>
                <a:rPr lang="ta-IN" sz="1800" b="0" dirty="0"/>
                <a:t> </a:t>
              </a:r>
            </a:p>
            <a:p>
              <a:r>
                <a:rPr lang="ta-IN" sz="1800" b="0" dirty="0"/>
                <a:t>எச்சில் </a:t>
              </a:r>
              <a:r>
                <a:rPr lang="ta-IN" sz="1800" b="0" dirty="0" err="1"/>
                <a:t>துளிகள்</a:t>
              </a:r>
              <a:endParaRPr lang="ta-IN" sz="1800"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6BF2446-3297-154E-8F8D-C6C86AD50654}"/>
                </a:ext>
              </a:extLst>
            </p:cNvPr>
            <p:cNvGrpSpPr/>
            <p:nvPr/>
          </p:nvGrpSpPr>
          <p:grpSpPr>
            <a:xfrm>
              <a:off x="5723947" y="2541297"/>
              <a:ext cx="3122561" cy="2709430"/>
              <a:chOff x="5723947" y="2541297"/>
              <a:chExt cx="3122561" cy="2709430"/>
            </a:xfrm>
          </p:grpSpPr>
          <p:pic>
            <p:nvPicPr>
              <p:cNvPr id="64" name="Image" descr="Image">
                <a:extLst>
                  <a:ext uri="{FF2B5EF4-FFF2-40B4-BE49-F238E27FC236}">
                    <a16:creationId xmlns:a16="http://schemas.microsoft.com/office/drawing/2014/main" id="{36CF96F9-1FF7-9343-A2E9-11DC53DBFD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216143" y="2541297"/>
                <a:ext cx="749266" cy="731078"/>
              </a:xfrm>
              <a:prstGeom prst="rect">
                <a:avLst/>
              </a:prstGeom>
              <a:ln w="12700" cap="flat">
                <a:noFill/>
                <a:miter lim="400000"/>
              </a:ln>
              <a:effectLst>
                <a:outerShdw dist="25400" dir="5400000" rotWithShape="0">
                  <a:srgbClr val="000000"/>
                </a:outerShdw>
              </a:effectLst>
            </p:spPr>
          </p:pic>
          <p:grpSp>
            <p:nvGrpSpPr>
              <p:cNvPr id="2" name="Group 1">
                <a:extLst>
                  <a:ext uri="{FF2B5EF4-FFF2-40B4-BE49-F238E27FC236}">
                    <a16:creationId xmlns:a16="http://schemas.microsoft.com/office/drawing/2014/main" id="{7E0039CC-613A-454C-AE51-6C670F162726}"/>
                  </a:ext>
                </a:extLst>
              </p:cNvPr>
              <p:cNvGrpSpPr/>
              <p:nvPr/>
            </p:nvGrpSpPr>
            <p:grpSpPr>
              <a:xfrm>
                <a:off x="5723947" y="2743217"/>
                <a:ext cx="3122561" cy="2507510"/>
                <a:chOff x="5723947" y="2743217"/>
                <a:chExt cx="3122561" cy="2507510"/>
              </a:xfrm>
            </p:grpSpPr>
            <p:pic>
              <p:nvPicPr>
                <p:cNvPr id="57" name="Image" descr="Image">
                  <a:extLst>
                    <a:ext uri="{FF2B5EF4-FFF2-40B4-BE49-F238E27FC236}">
                      <a16:creationId xmlns:a16="http://schemas.microsoft.com/office/drawing/2014/main" id="{87F4488B-3D0C-0646-B1CE-69DCF90A6DA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723947" y="2743217"/>
                  <a:ext cx="989458" cy="965440"/>
                </a:xfrm>
                <a:prstGeom prst="rect">
                  <a:avLst/>
                </a:prstGeom>
                <a:ln w="12700" cap="flat">
                  <a:noFill/>
                  <a:miter lim="400000"/>
                </a:ln>
                <a:effectLst>
                  <a:outerShdw dist="25400" dir="5400000" rotWithShape="0">
                    <a:srgbClr val="000000"/>
                  </a:outerShdw>
                </a:effectLst>
              </p:spPr>
            </p:pic>
            <p:pic>
              <p:nvPicPr>
                <p:cNvPr id="58" name="Image" descr="Image">
                  <a:extLst>
                    <a:ext uri="{FF2B5EF4-FFF2-40B4-BE49-F238E27FC236}">
                      <a16:creationId xmlns:a16="http://schemas.microsoft.com/office/drawing/2014/main" id="{4EF190C4-DE6F-BE4A-8C76-7E858A28D6B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640858" y="3225937"/>
                  <a:ext cx="560207" cy="546609"/>
                </a:xfrm>
                <a:prstGeom prst="rect">
                  <a:avLst/>
                </a:prstGeom>
                <a:ln w="12700" cap="flat">
                  <a:noFill/>
                  <a:miter lim="400000"/>
                </a:ln>
                <a:effectLst>
                  <a:outerShdw dist="25400" dir="5400000" rotWithShape="0">
                    <a:srgbClr val="000000"/>
                  </a:outerShdw>
                </a:effectLst>
              </p:spPr>
            </p:pic>
            <p:pic>
              <p:nvPicPr>
                <p:cNvPr id="59" name="Image" descr="Image">
                  <a:extLst>
                    <a:ext uri="{FF2B5EF4-FFF2-40B4-BE49-F238E27FC236}">
                      <a16:creationId xmlns:a16="http://schemas.microsoft.com/office/drawing/2014/main" id="{21159B5B-4CAF-B04A-9959-9A35E4AE3B8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02248" y="3779412"/>
                  <a:ext cx="560207" cy="546609"/>
                </a:xfrm>
                <a:prstGeom prst="rect">
                  <a:avLst/>
                </a:prstGeom>
                <a:ln w="12700" cap="flat">
                  <a:noFill/>
                  <a:miter lim="400000"/>
                </a:ln>
                <a:effectLst>
                  <a:outerShdw dist="25400" dir="5400000" rotWithShape="0">
                    <a:srgbClr val="000000"/>
                  </a:outerShdw>
                </a:effectLst>
              </p:spPr>
            </p:pic>
            <p:pic>
              <p:nvPicPr>
                <p:cNvPr id="60" name="Image" descr="Image">
                  <a:extLst>
                    <a:ext uri="{FF2B5EF4-FFF2-40B4-BE49-F238E27FC236}">
                      <a16:creationId xmlns:a16="http://schemas.microsoft.com/office/drawing/2014/main" id="{7D252CAF-08DE-D540-9ED0-0972A8EFACB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863623" y="3861693"/>
                  <a:ext cx="560207" cy="546609"/>
                </a:xfrm>
                <a:prstGeom prst="rect">
                  <a:avLst/>
                </a:prstGeom>
                <a:ln w="12700" cap="flat">
                  <a:noFill/>
                  <a:miter lim="400000"/>
                </a:ln>
                <a:effectLst>
                  <a:outerShdw dist="25400" dir="5400000" rotWithShape="0">
                    <a:srgbClr val="000000"/>
                  </a:outerShdw>
                </a:effectLst>
              </p:spPr>
            </p:pic>
            <p:pic>
              <p:nvPicPr>
                <p:cNvPr id="61" name="Image" descr="Image">
                  <a:extLst>
                    <a:ext uri="{FF2B5EF4-FFF2-40B4-BE49-F238E27FC236}">
                      <a16:creationId xmlns:a16="http://schemas.microsoft.com/office/drawing/2014/main" id="{DFFCF196-A2B9-B345-AF2C-4F4EB2DDE7E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45365" y="3366565"/>
                  <a:ext cx="989458" cy="965440"/>
                </a:xfrm>
                <a:prstGeom prst="rect">
                  <a:avLst/>
                </a:prstGeom>
                <a:ln w="12700" cap="flat">
                  <a:noFill/>
                  <a:miter lim="400000"/>
                </a:ln>
                <a:effectLst>
                  <a:outerShdw dist="25400" dir="5400000" rotWithShape="0">
                    <a:srgbClr val="000000"/>
                  </a:outerShdw>
                </a:effectLst>
              </p:spPr>
            </p:pic>
            <p:pic>
              <p:nvPicPr>
                <p:cNvPr id="62" name="Image" descr="Image">
                  <a:extLst>
                    <a:ext uri="{FF2B5EF4-FFF2-40B4-BE49-F238E27FC236}">
                      <a16:creationId xmlns:a16="http://schemas.microsoft.com/office/drawing/2014/main" id="{6030F9AB-EAD1-3A4D-B554-418C57362A1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36358" y="4360883"/>
                  <a:ext cx="749266" cy="731078"/>
                </a:xfrm>
                <a:prstGeom prst="rect">
                  <a:avLst/>
                </a:prstGeom>
                <a:ln w="12700" cap="flat">
                  <a:noFill/>
                  <a:miter lim="400000"/>
                </a:ln>
                <a:effectLst>
                  <a:outerShdw dist="25400" dir="5400000" rotWithShape="0">
                    <a:srgbClr val="000000"/>
                  </a:outerShdw>
                </a:effectLst>
              </p:spPr>
            </p:pic>
            <p:pic>
              <p:nvPicPr>
                <p:cNvPr id="63" name="Image" descr="Image">
                  <a:extLst>
                    <a:ext uri="{FF2B5EF4-FFF2-40B4-BE49-F238E27FC236}">
                      <a16:creationId xmlns:a16="http://schemas.microsoft.com/office/drawing/2014/main" id="{D369BE12-DF02-1748-B776-E1F313FF684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17729" y="4285287"/>
                  <a:ext cx="989458" cy="965440"/>
                </a:xfrm>
                <a:prstGeom prst="rect">
                  <a:avLst/>
                </a:prstGeom>
                <a:ln w="12700" cap="flat">
                  <a:noFill/>
                  <a:miter lim="400000"/>
                </a:ln>
                <a:effectLst>
                  <a:outerShdw dist="25400" dir="5400000" rotWithShape="0">
                    <a:srgbClr val="000000"/>
                  </a:outerShdw>
                </a:effectLst>
              </p:spPr>
            </p:pic>
            <p:pic>
              <p:nvPicPr>
                <p:cNvPr id="65" name="Image" descr="Image">
                  <a:extLst>
                    <a:ext uri="{FF2B5EF4-FFF2-40B4-BE49-F238E27FC236}">
                      <a16:creationId xmlns:a16="http://schemas.microsoft.com/office/drawing/2014/main" id="{7F45B929-55A0-B843-ACB7-412594F54EE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068304" y="2848956"/>
                  <a:ext cx="662362" cy="646284"/>
                </a:xfrm>
                <a:prstGeom prst="rect">
                  <a:avLst/>
                </a:prstGeom>
                <a:ln w="12700" cap="flat">
                  <a:noFill/>
                  <a:miter lim="400000"/>
                </a:ln>
                <a:effectLst>
                  <a:outerShdw dist="25400" dir="5400000" rotWithShape="0">
                    <a:srgbClr val="000000"/>
                  </a:outerShdw>
                </a:effectLst>
              </p:spPr>
            </p:pic>
            <p:pic>
              <p:nvPicPr>
                <p:cNvPr id="66" name="Image" descr="Image">
                  <a:extLst>
                    <a:ext uri="{FF2B5EF4-FFF2-40B4-BE49-F238E27FC236}">
                      <a16:creationId xmlns:a16="http://schemas.microsoft.com/office/drawing/2014/main" id="{BFB6243C-C519-B84B-98A7-A3BE91BAC4F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184146" y="4025270"/>
                  <a:ext cx="662362" cy="646284"/>
                </a:xfrm>
                <a:prstGeom prst="rect">
                  <a:avLst/>
                </a:prstGeom>
                <a:ln w="12700" cap="flat">
                  <a:noFill/>
                  <a:miter lim="400000"/>
                </a:ln>
                <a:effectLst>
                  <a:outerShdw dist="25400" dir="5400000" rotWithShape="0">
                    <a:srgbClr val="000000"/>
                  </a:outerShdw>
                </a:effectLst>
              </p:spPr>
            </p:pic>
          </p:grpSp>
        </p:grpSp>
      </p:grpSp>
    </p:spTree>
    <p:extLst>
      <p:ext uri="{BB962C8B-B14F-4D97-AF65-F5344CB8AC3E}">
        <p14:creationId xmlns:p14="http://schemas.microsoft.com/office/powerpoint/2010/main" val="34819930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1000"/>
                                        <p:tgtEl>
                                          <p:spTgt spid="3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332"/>
                                        </p:tgtEl>
                                        <p:attrNameLst>
                                          <p:attrName>style.visibility</p:attrName>
                                        </p:attrNameLst>
                                      </p:cBhvr>
                                      <p:to>
                                        <p:strVal val="visible"/>
                                      </p:to>
                                    </p:set>
                                    <p:animEffect transition="in" filter="fade">
                                      <p:cBhvr>
                                        <p:cTn id="25" dur="2000"/>
                                        <p:tgtEl>
                                          <p:spTgt spid="3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0"/>
                                        </p:tgtEl>
                                        <p:attrNameLst>
                                          <p:attrName>style.visibility</p:attrName>
                                        </p:attrNameLst>
                                      </p:cBhvr>
                                      <p:to>
                                        <p:strVal val="visible"/>
                                      </p:to>
                                    </p:set>
                                    <p:animEffect transition="in" filter="fade">
                                      <p:cBhvr>
                                        <p:cTn id="30" dur="500"/>
                                        <p:tgtEl>
                                          <p:spTgt spid="3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7"/>
                                        </p:tgtEl>
                                        <p:attrNameLst>
                                          <p:attrName>style.visibility</p:attrName>
                                        </p:attrNameLst>
                                      </p:cBhvr>
                                      <p:to>
                                        <p:strVal val="visible"/>
                                      </p:to>
                                    </p:set>
                                    <p:animEffect transition="in" filter="fade">
                                      <p:cBhvr>
                                        <p:cTn id="33" dur="500"/>
                                        <p:tgtEl>
                                          <p:spTgt spid="3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4"/>
                                        </p:tgtEl>
                                        <p:attrNameLst>
                                          <p:attrName>style.visibility</p:attrName>
                                        </p:attrNameLst>
                                      </p:cBhvr>
                                      <p:to>
                                        <p:strVal val="visible"/>
                                      </p:to>
                                    </p:set>
                                    <p:animEffect transition="in" filter="fade">
                                      <p:cBhvr>
                                        <p:cTn id="38" dur="1000"/>
                                        <p:tgtEl>
                                          <p:spTgt spid="314"/>
                                        </p:tgtEl>
                                      </p:cBhvr>
                                    </p:animEffect>
                                  </p:childTnLst>
                                </p:cTn>
                              </p:par>
                              <p:par>
                                <p:cTn id="39" presetID="10" presetClass="entr" presetSubtype="0" fill="hold" nodeType="withEffect">
                                  <p:stCondLst>
                                    <p:cond delay="0"/>
                                  </p:stCondLst>
                                  <p:childTnLst>
                                    <p:set>
                                      <p:cBhvr>
                                        <p:cTn id="40" dur="1" fill="hold">
                                          <p:stCondLst>
                                            <p:cond delay="0"/>
                                          </p:stCondLst>
                                        </p:cTn>
                                        <p:tgtEl>
                                          <p:spTgt spid="336"/>
                                        </p:tgtEl>
                                        <p:attrNameLst>
                                          <p:attrName>style.visibility</p:attrName>
                                        </p:attrNameLst>
                                      </p:cBhvr>
                                      <p:to>
                                        <p:strVal val="visible"/>
                                      </p:to>
                                    </p:set>
                                    <p:animEffect transition="in" filter="fade">
                                      <p:cBhvr>
                                        <p:cTn id="41" dur="1000"/>
                                        <p:tgtEl>
                                          <p:spTgt spid="3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5"/>
                                        </p:tgtEl>
                                        <p:attrNameLst>
                                          <p:attrName>style.visibility</p:attrName>
                                        </p:attrNameLst>
                                      </p:cBhvr>
                                      <p:to>
                                        <p:strVal val="visible"/>
                                      </p:to>
                                    </p:set>
                                    <p:animEffect transition="in" filter="fade">
                                      <p:cBhvr>
                                        <p:cTn id="46" dur="500"/>
                                        <p:tgtEl>
                                          <p:spTgt spid="3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2"/>
                                        </p:tgtEl>
                                        <p:attrNameLst>
                                          <p:attrName>style.visibility</p:attrName>
                                        </p:attrNameLst>
                                      </p:cBhvr>
                                      <p:to>
                                        <p:strVal val="visible"/>
                                      </p:to>
                                    </p:set>
                                    <p:animEffect transition="in" filter="fade">
                                      <p:cBhvr>
                                        <p:cTn id="49" dur="500"/>
                                        <p:tgtEl>
                                          <p:spTgt spid="3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0"/>
                                        </p:tgtEl>
                                        <p:attrNameLst>
                                          <p:attrName>style.visibility</p:attrName>
                                        </p:attrNameLst>
                                      </p:cBhvr>
                                      <p:to>
                                        <p:strVal val="visible"/>
                                      </p:to>
                                    </p:set>
                                    <p:animEffect transition="in" filter="fade">
                                      <p:cBhvr>
                                        <p:cTn id="54" dur="1000"/>
                                        <p:tgtEl>
                                          <p:spTgt spid="320"/>
                                        </p:tgtEl>
                                      </p:cBhvr>
                                    </p:animEffect>
                                  </p:childTnLst>
                                </p:cTn>
                              </p:par>
                              <p:par>
                                <p:cTn id="55" presetID="10" presetClass="entr" presetSubtype="0" fill="hold" nodeType="withEffect">
                                  <p:stCondLst>
                                    <p:cond delay="0"/>
                                  </p:stCondLst>
                                  <p:childTnLst>
                                    <p:set>
                                      <p:cBhvr>
                                        <p:cTn id="56" dur="1" fill="hold">
                                          <p:stCondLst>
                                            <p:cond delay="0"/>
                                          </p:stCondLst>
                                        </p:cTn>
                                        <p:tgtEl>
                                          <p:spTgt spid="341"/>
                                        </p:tgtEl>
                                        <p:attrNameLst>
                                          <p:attrName>style.visibility</p:attrName>
                                        </p:attrNameLst>
                                      </p:cBhvr>
                                      <p:to>
                                        <p:strVal val="visible"/>
                                      </p:to>
                                    </p:set>
                                    <p:animEffect transition="in" filter="fade">
                                      <p:cBhvr>
                                        <p:cTn id="57" dur="1000"/>
                                        <p:tgtEl>
                                          <p:spTgt spid="3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6"/>
                                        </p:tgtEl>
                                        <p:attrNameLst>
                                          <p:attrName>style.visibility</p:attrName>
                                        </p:attrNameLst>
                                      </p:cBhvr>
                                      <p:to>
                                        <p:strVal val="visible"/>
                                      </p:to>
                                    </p:set>
                                    <p:animEffect transition="in" filter="fade">
                                      <p:cBhvr>
                                        <p:cTn id="62" dur="500"/>
                                        <p:tgtEl>
                                          <p:spTgt spid="3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7"/>
                                        </p:tgtEl>
                                        <p:attrNameLst>
                                          <p:attrName>style.visibility</p:attrName>
                                        </p:attrNameLst>
                                      </p:cBhvr>
                                      <p:to>
                                        <p:strVal val="visible"/>
                                      </p:to>
                                    </p:set>
                                    <p:animEffect transition="in" filter="fade">
                                      <p:cBhvr>
                                        <p:cTn id="65" dur="500"/>
                                        <p:tgtEl>
                                          <p:spTgt spid="3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346"/>
                                        </p:tgtEl>
                                        <p:attrNameLst>
                                          <p:attrName>style.visibility</p:attrName>
                                        </p:attrNameLst>
                                      </p:cBhvr>
                                      <p:to>
                                        <p:strVal val="visible"/>
                                      </p:to>
                                    </p:set>
                                    <p:animEffect transition="in" filter="fade">
                                      <p:cBhvr>
                                        <p:cTn id="73"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315" grpId="0" animBg="1"/>
      <p:bldP spid="316" grpId="0" animBg="1"/>
      <p:bldP spid="337" grpId="0" animBg="1"/>
      <p:bldP spid="342" grpId="0" animBg="1"/>
      <p:bldP spid="3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p:cNvGrpSpPr/>
          <p:nvPr/>
        </p:nvGrpSpPr>
        <p:grpSpPr>
          <a:xfrm>
            <a:off x="300010" y="12315300"/>
            <a:ext cx="4601210" cy="995767"/>
            <a:chOff x="0" y="0"/>
            <a:chExt cx="4601208" cy="995765"/>
          </a:xfrm>
        </p:grpSpPr>
        <p:pic>
          <p:nvPicPr>
            <p:cNvPr id="34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5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5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5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5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57" name="Group"/>
          <p:cNvGrpSpPr/>
          <p:nvPr/>
        </p:nvGrpSpPr>
        <p:grpSpPr>
          <a:xfrm>
            <a:off x="23097931" y="13055998"/>
            <a:ext cx="2098870" cy="1540535"/>
            <a:chOff x="0" y="2516"/>
            <a:chExt cx="2098868" cy="1540533"/>
          </a:xfrm>
        </p:grpSpPr>
        <p:sp>
          <p:nvSpPr>
            <p:cNvPr id="355" name="07"/>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8</a:t>
              </a:r>
              <a:endParaRPr dirty="0">
                <a:latin typeface="Arial" panose="020B0604020202020204" pitchFamily="34" charset="0"/>
                <a:cs typeface="Arial" panose="020B0604020202020204" pitchFamily="34" charset="0"/>
              </a:endParaRPr>
            </a:p>
          </p:txBody>
        </p:sp>
        <p:pic>
          <p:nvPicPr>
            <p:cNvPr id="356"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 name="Group 3">
            <a:extLst>
              <a:ext uri="{FF2B5EF4-FFF2-40B4-BE49-F238E27FC236}">
                <a16:creationId xmlns:a16="http://schemas.microsoft.com/office/drawing/2014/main" id="{4DF47BDD-82F6-7B4A-95DF-4AD2269281A3}"/>
              </a:ext>
            </a:extLst>
          </p:cNvPr>
          <p:cNvGrpSpPr/>
          <p:nvPr/>
        </p:nvGrpSpPr>
        <p:grpSpPr>
          <a:xfrm>
            <a:off x="1050188"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71" name="DON’T"/>
            <p:cNvSpPr txBox="1"/>
            <p:nvPr/>
          </p:nvSpPr>
          <p:spPr>
            <a:xfrm>
              <a:off x="1584258" y="9731172"/>
              <a:ext cx="5604098" cy="71814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chemeClr val="accent5">
                      <a:hueOff val="-82419"/>
                      <a:satOff val="-9513"/>
                      <a:lumOff val="-16343"/>
                    </a:schemeClr>
                  </a:solidFill>
                </a:defRPr>
              </a:lvl1pPr>
            </a:lstStyle>
            <a:p>
              <a:pPr lvl="0" algn="l"/>
              <a:r>
                <a:rPr lang="ta-IN" sz="4000" b="0" dirty="0" err="1">
                  <a:solidFill>
                    <a:srgbClr val="000000"/>
                  </a:solidFill>
                </a:rPr>
                <a:t>செய்யக்கூடாதவை</a:t>
              </a:r>
              <a:r>
                <a:rPr lang="ta-IN" sz="4000" b="0" dirty="0">
                  <a:solidFill>
                    <a:srgbClr val="000000"/>
                  </a:solidFill>
                </a:rPr>
                <a:t> </a:t>
              </a:r>
            </a:p>
          </p:txBody>
        </p:sp>
      </p:grpSp>
      <p:sp>
        <p:nvSpPr>
          <p:cNvPr id="369" name="touch your eyes, nose, and mouth with unwashed hands.…"/>
          <p:cNvSpPr txBox="1"/>
          <p:nvPr/>
        </p:nvSpPr>
        <p:spPr>
          <a:xfrm>
            <a:off x="7370177" y="8789081"/>
            <a:ext cx="8657002" cy="24724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342900" lvl="0" indent="-342900" algn="l">
              <a:buFont typeface="Arial" panose="020B0604020202020204" pitchFamily="34" charset="0"/>
              <a:buChar char="•"/>
            </a:pPr>
            <a:r>
              <a:rPr lang="ta-IN" sz="2200" b="0" dirty="0"/>
              <a:t>உங்களின் கண்கள், மூக்கு மற்றும் வாயை </a:t>
            </a:r>
            <a:r>
              <a:rPr lang="ta-IN" sz="2200" b="0" dirty="0" err="1"/>
              <a:t>கழுவாத</a:t>
            </a:r>
            <a:r>
              <a:rPr lang="ta-IN" sz="2200" b="0" dirty="0"/>
              <a:t> கைகளால் </a:t>
            </a:r>
            <a:r>
              <a:rPr lang="ta-IN" sz="2200" b="0" dirty="0" err="1"/>
              <a:t>தொடக்கூடாது</a:t>
            </a:r>
            <a:r>
              <a:rPr lang="ta-IN" sz="2200" b="0" dirty="0"/>
              <a:t>. </a:t>
            </a:r>
          </a:p>
          <a:p>
            <a:pPr marL="342900" lvl="0" indent="-342900" algn="l">
              <a:buFont typeface="Arial" panose="020B0604020202020204" pitchFamily="34" charset="0"/>
              <a:buChar char="•"/>
            </a:pPr>
            <a:endParaRPr lang="ta-IN" sz="2200" b="0" dirty="0"/>
          </a:p>
          <a:p>
            <a:pPr marL="342900" indent="-342900" algn="l">
              <a:buFont typeface="Arial" panose="020B0604020202020204" pitchFamily="34" charset="0"/>
              <a:buChar char="•"/>
            </a:pPr>
            <a:r>
              <a:rPr lang="ta-IN" sz="2200" b="0" dirty="0"/>
              <a:t>கதவு </a:t>
            </a:r>
            <a:r>
              <a:rPr lang="ta-IN" sz="2200" b="0" dirty="0" err="1"/>
              <a:t>குமிழ்கள்</a:t>
            </a:r>
            <a:r>
              <a:rPr lang="ta-IN" sz="2200" b="0" dirty="0"/>
              <a:t> மற்றும் </a:t>
            </a:r>
            <a:r>
              <a:rPr lang="ta-IN" sz="2200" b="0" dirty="0" err="1"/>
              <a:t>காலிங்</a:t>
            </a:r>
            <a:r>
              <a:rPr lang="ta-IN" sz="2200" b="0" dirty="0"/>
              <a:t> </a:t>
            </a:r>
            <a:r>
              <a:rPr lang="ta-IN" sz="2200" b="0" dirty="0" err="1"/>
              <a:t>பெல்கள்</a:t>
            </a:r>
            <a:r>
              <a:rPr lang="ta-IN" sz="2200" b="0" dirty="0"/>
              <a:t>, </a:t>
            </a:r>
            <a:r>
              <a:rPr lang="ta-IN" sz="2200" b="0" dirty="0" err="1"/>
              <a:t>லிஃப்ட்</a:t>
            </a:r>
            <a:r>
              <a:rPr lang="ta-IN" sz="2200" b="0" dirty="0"/>
              <a:t> </a:t>
            </a:r>
            <a:r>
              <a:rPr lang="ta-IN" sz="2200" b="0" dirty="0" err="1"/>
              <a:t>பட்டன்கள்</a:t>
            </a:r>
            <a:r>
              <a:rPr lang="ta-IN" sz="2200" b="0" dirty="0"/>
              <a:t>, கைப்பிடி சட்டங்கள், ஆதரவு </a:t>
            </a:r>
            <a:r>
              <a:rPr lang="ta-IN" sz="2200" b="0" dirty="0" err="1"/>
              <a:t>கைப்பிடிகள்</a:t>
            </a:r>
            <a:r>
              <a:rPr lang="ta-IN" sz="2200" b="0" dirty="0"/>
              <a:t>, சேர் </a:t>
            </a:r>
            <a:r>
              <a:rPr lang="ta-IN" sz="2200" b="0" dirty="0" err="1"/>
              <a:t>பின்பக்கங்கள்</a:t>
            </a:r>
            <a:r>
              <a:rPr lang="ta-IN" sz="2200" b="0" dirty="0"/>
              <a:t>, </a:t>
            </a:r>
            <a:r>
              <a:rPr lang="en-IN" sz="2200" b="0" dirty="0"/>
              <a:t>ATM </a:t>
            </a:r>
            <a:r>
              <a:rPr lang="ta-IN" sz="2200" b="0" dirty="0" err="1"/>
              <a:t>பரப்புக்கள்</a:t>
            </a:r>
            <a:r>
              <a:rPr lang="ta-IN" sz="2200" b="0" dirty="0"/>
              <a:t>, </a:t>
            </a:r>
            <a:r>
              <a:rPr lang="ta-IN" sz="2200" b="0" dirty="0" err="1"/>
              <a:t>மொபைல்கள்</a:t>
            </a:r>
            <a:r>
              <a:rPr lang="ta-IN" sz="2200" b="0" dirty="0"/>
              <a:t>, </a:t>
            </a:r>
            <a:r>
              <a:rPr lang="ta-IN" sz="2200" b="0" dirty="0" err="1"/>
              <a:t>ஜீப்</a:t>
            </a:r>
            <a:r>
              <a:rPr lang="ta-IN" sz="2200" b="0" dirty="0"/>
              <a:t> </a:t>
            </a:r>
            <a:r>
              <a:rPr lang="ta-IN" sz="2200" b="0" dirty="0" err="1"/>
              <a:t>கைப்பிடிகள்</a:t>
            </a:r>
            <a:r>
              <a:rPr lang="ta-IN" sz="2200" b="0" dirty="0"/>
              <a:t> போன்றவற்றை </a:t>
            </a:r>
            <a:r>
              <a:rPr lang="ta-IN" sz="2200" b="0" dirty="0" err="1"/>
              <a:t>தொடக்கூடாது</a:t>
            </a:r>
            <a:r>
              <a:rPr lang="ta-IN" sz="2200" b="0" dirty="0"/>
              <a:t>. </a:t>
            </a:r>
            <a:endParaRPr lang="ta-IN" sz="2200" b="0" dirty="0">
              <a:solidFill>
                <a:sysClr val="windowText" lastClr="000000"/>
              </a:solidFill>
              <a:latin typeface="Arial" panose="020B0604020202020204" pitchFamily="34" charset="0"/>
              <a:cs typeface="Arial" panose="020B0604020202020204" pitchFamily="34" charset="0"/>
            </a:endParaRPr>
          </a:p>
        </p:txBody>
      </p:sp>
      <p:pic>
        <p:nvPicPr>
          <p:cNvPr id="370"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843594" y="9105321"/>
            <a:ext cx="5606073" cy="1724898"/>
          </a:xfrm>
          <a:prstGeom prst="rect">
            <a:avLst/>
          </a:prstGeom>
          <a:ln w="12700" cap="flat">
            <a:noFill/>
            <a:miter lim="400000"/>
          </a:ln>
          <a:effectLst/>
        </p:spPr>
      </p:pic>
      <p:grpSp>
        <p:nvGrpSpPr>
          <p:cNvPr id="27" name="Group">
            <a:extLst>
              <a:ext uri="{FF2B5EF4-FFF2-40B4-BE49-F238E27FC236}">
                <a16:creationId xmlns:a16="http://schemas.microsoft.com/office/drawing/2014/main" id="{47A42636-26CE-A640-97BC-83F4EA73148E}"/>
              </a:ext>
            </a:extLst>
          </p:cNvPr>
          <p:cNvGrpSpPr/>
          <p:nvPr/>
        </p:nvGrpSpPr>
        <p:grpSpPr>
          <a:xfrm>
            <a:off x="8448180" y="359990"/>
            <a:ext cx="7578999" cy="2125425"/>
            <a:chOff x="0" y="0"/>
            <a:chExt cx="7578998" cy="2125423"/>
          </a:xfrm>
        </p:grpSpPr>
        <p:sp>
          <p:nvSpPr>
            <p:cNvPr id="28" name="Rounded Rectangle">
              <a:extLst>
                <a:ext uri="{FF2B5EF4-FFF2-40B4-BE49-F238E27FC236}">
                  <a16:creationId xmlns:a16="http://schemas.microsoft.com/office/drawing/2014/main" id="{1DDC6004-3719-C64F-847A-9123B3B7F2D7}"/>
                </a:ext>
              </a:extLst>
            </p:cNvPr>
            <p:cNvSpPr/>
            <p:nvPr/>
          </p:nvSpPr>
          <p:spPr>
            <a:xfrm>
              <a:off x="0" y="1103798"/>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9" name="PREVENTION - WHAT TO DO?">
              <a:extLst>
                <a:ext uri="{FF2B5EF4-FFF2-40B4-BE49-F238E27FC236}">
                  <a16:creationId xmlns:a16="http://schemas.microsoft.com/office/drawing/2014/main" id="{91F29110-4D9E-F042-9F0D-A09DD5068A95}"/>
                </a:ext>
              </a:extLst>
            </p:cNvPr>
            <p:cNvSpPr txBox="1"/>
            <p:nvPr/>
          </p:nvSpPr>
          <p:spPr>
            <a:xfrm>
              <a:off x="771961" y="1322510"/>
              <a:ext cx="6295377"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lvl1pPr>
            </a:lstStyle>
            <a:p>
              <a:r>
                <a:rPr lang="ta-IN" b="0" dirty="0">
                  <a:solidFill>
                    <a:schemeClr val="tx1"/>
                  </a:solidFill>
                </a:rPr>
                <a:t>தடுத்தல் </a:t>
              </a:r>
              <a:r>
                <a:rPr lang="en-US" b="0" dirty="0">
                  <a:solidFill>
                    <a:schemeClr val="tx1"/>
                  </a:solidFill>
                </a:rPr>
                <a:t>– </a:t>
              </a:r>
              <a:r>
                <a:rPr lang="ta-IN" b="0" dirty="0">
                  <a:solidFill>
                    <a:schemeClr val="tx1"/>
                  </a:solidFill>
                </a:rPr>
                <a:t>என்ன செய்வது</a:t>
              </a:r>
              <a:r>
                <a:rPr lang="en-US" b="0" dirty="0">
                  <a:solidFill>
                    <a:schemeClr val="tx1"/>
                  </a:solidFill>
                </a:rPr>
                <a:t>?</a:t>
              </a:r>
              <a:r>
                <a:rPr lang="en-IN"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sp>
          <p:nvSpPr>
            <p:cNvPr id="30" name="Rounded Rectangle">
              <a:extLst>
                <a:ext uri="{FF2B5EF4-FFF2-40B4-BE49-F238E27FC236}">
                  <a16:creationId xmlns:a16="http://schemas.microsoft.com/office/drawing/2014/main" id="{EAF58E83-775F-494A-878B-AC8A4A1D1201}"/>
                </a:ext>
              </a:extLst>
            </p:cNvPr>
            <p:cNvSpPr/>
            <p:nvPr/>
          </p:nvSpPr>
          <p:spPr>
            <a:xfrm>
              <a:off x="470417" y="0"/>
              <a:ext cx="6638163"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1" name="WHAT ARE WE GOING TO LEARN?">
              <a:extLst>
                <a:ext uri="{FF2B5EF4-FFF2-40B4-BE49-F238E27FC236}">
                  <a16:creationId xmlns:a16="http://schemas.microsoft.com/office/drawing/2014/main" id="{57FFA682-DC9C-DD40-826B-164E18976F76}"/>
                </a:ext>
              </a:extLst>
            </p:cNvPr>
            <p:cNvSpPr txBox="1"/>
            <p:nvPr/>
          </p:nvSpPr>
          <p:spPr>
            <a:xfrm>
              <a:off x="1477167" y="251439"/>
              <a:ext cx="4624663" cy="795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ta-IN" sz="4500" b="0" dirty="0">
                  <a:solidFill>
                    <a:schemeClr val="tx1"/>
                  </a:solidFill>
                </a:rPr>
                <a:t>கை சுகாதாரம்</a:t>
              </a:r>
              <a:r>
                <a:rPr lang="en-IN" sz="4500" b="0" dirty="0">
                  <a:solidFill>
                    <a:schemeClr val="tx1"/>
                  </a:solidFill>
                </a:rPr>
                <a:t> </a:t>
              </a:r>
              <a:endParaRPr sz="4500" b="0" dirty="0">
                <a:solidFill>
                  <a:schemeClr val="tx1"/>
                </a:solidFill>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A72FB66F-1D97-0943-AD41-2E10996AA309}"/>
              </a:ext>
            </a:extLst>
          </p:cNvPr>
          <p:cNvSpPr txBox="1"/>
          <p:nvPr/>
        </p:nvSpPr>
        <p:spPr>
          <a:xfrm>
            <a:off x="1604931" y="2885738"/>
            <a:ext cx="21493000"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ta-IN" sz="2500" b="0" dirty="0">
                <a:solidFill>
                  <a:schemeClr val="bg1"/>
                </a:solidFill>
              </a:rPr>
              <a:t>கை சுகாதாரம்</a:t>
            </a:r>
            <a:r>
              <a:rPr lang="en-US" sz="2500" b="0" dirty="0">
                <a:solidFill>
                  <a:schemeClr val="bg1"/>
                </a:solidFill>
              </a:rPr>
              <a:t> , </a:t>
            </a:r>
            <a:r>
              <a:rPr lang="ta-IN" sz="2500" b="0" dirty="0">
                <a:solidFill>
                  <a:schemeClr val="bg1"/>
                </a:solidFill>
              </a:rPr>
              <a:t>ஒருவரின் கைகளை சுத்தம் செய்யும் </a:t>
            </a:r>
            <a:r>
              <a:rPr lang="ta-IN" sz="2500" b="0" dirty="0" err="1">
                <a:solidFill>
                  <a:schemeClr val="bg1"/>
                </a:solidFill>
              </a:rPr>
              <a:t>முறையாகும்</a:t>
            </a:r>
            <a:r>
              <a:rPr lang="en-US" sz="2500" b="0" dirty="0">
                <a:solidFill>
                  <a:schemeClr val="bg1"/>
                </a:solidFill>
              </a:rPr>
              <a:t>, </a:t>
            </a:r>
            <a:r>
              <a:rPr lang="ta-IN" sz="2500" b="0" dirty="0">
                <a:solidFill>
                  <a:schemeClr val="bg1"/>
                </a:solidFill>
              </a:rPr>
              <a:t>இது </a:t>
            </a:r>
            <a:r>
              <a:rPr lang="ta-IN" sz="2500" b="0" dirty="0" err="1">
                <a:solidFill>
                  <a:schemeClr val="bg1"/>
                </a:solidFill>
              </a:rPr>
              <a:t>கைகளிலுள்ள</a:t>
            </a:r>
            <a:r>
              <a:rPr lang="ta-IN" sz="2500" b="0" dirty="0">
                <a:solidFill>
                  <a:schemeClr val="bg1"/>
                </a:solidFill>
              </a:rPr>
              <a:t> சாத்தியமான </a:t>
            </a:r>
            <a:r>
              <a:rPr lang="ta-IN" sz="2500" b="0" dirty="0" err="1">
                <a:solidFill>
                  <a:schemeClr val="bg1"/>
                </a:solidFill>
              </a:rPr>
              <a:t>நோய்க்கிருமிகளை</a:t>
            </a:r>
            <a:r>
              <a:rPr lang="ta-IN" sz="2500" b="0" dirty="0">
                <a:solidFill>
                  <a:schemeClr val="bg1"/>
                </a:solidFill>
              </a:rPr>
              <a:t> </a:t>
            </a:r>
            <a:r>
              <a:rPr lang="ta-IN" sz="2500" b="0" dirty="0" err="1">
                <a:solidFill>
                  <a:schemeClr val="bg1"/>
                </a:solidFill>
              </a:rPr>
              <a:t>கணிசமாக</a:t>
            </a:r>
            <a:r>
              <a:rPr lang="ta-IN" sz="2500" b="0" dirty="0">
                <a:solidFill>
                  <a:schemeClr val="bg1"/>
                </a:solidFill>
              </a:rPr>
              <a:t> குறைக்கிறது</a:t>
            </a:r>
            <a:r>
              <a:rPr lang="en-US" sz="2500" b="0" dirty="0">
                <a:solidFill>
                  <a:schemeClr val="bg1"/>
                </a:solidFill>
              </a:rPr>
              <a:t>.  </a:t>
            </a:r>
            <a:r>
              <a:rPr lang="ta-IN" sz="2500" b="0" dirty="0">
                <a:solidFill>
                  <a:schemeClr val="bg1"/>
                </a:solidFill>
              </a:rPr>
              <a:t>கை </a:t>
            </a:r>
            <a:r>
              <a:rPr lang="ta-IN" sz="2500" b="0" dirty="0" err="1">
                <a:solidFill>
                  <a:schemeClr val="bg1"/>
                </a:solidFill>
              </a:rPr>
              <a:t>சுகாதார</a:t>
            </a:r>
            <a:r>
              <a:rPr lang="ta-IN" sz="2500" b="0" dirty="0">
                <a:solidFill>
                  <a:schemeClr val="bg1"/>
                </a:solidFill>
              </a:rPr>
              <a:t> முறைகளில் சோப் மற்றும் தண்ணீரால் குறைந்தது </a:t>
            </a:r>
            <a:r>
              <a:rPr lang="en-US" sz="2500" b="0" dirty="0">
                <a:solidFill>
                  <a:schemeClr val="bg1"/>
                </a:solidFill>
              </a:rPr>
              <a:t>40 </a:t>
            </a:r>
            <a:r>
              <a:rPr lang="ta-IN" sz="2500" b="0" dirty="0" err="1">
                <a:solidFill>
                  <a:schemeClr val="bg1"/>
                </a:solidFill>
              </a:rPr>
              <a:t>நொடிகளுக்கு</a:t>
            </a:r>
            <a:r>
              <a:rPr lang="ta-IN" sz="2500" b="0" dirty="0">
                <a:solidFill>
                  <a:schemeClr val="bg1"/>
                </a:solidFill>
              </a:rPr>
              <a:t> கழுவுதல் அல்லது</a:t>
            </a:r>
            <a:r>
              <a:rPr lang="en-US" sz="2500" b="0" dirty="0">
                <a:solidFill>
                  <a:schemeClr val="bg1"/>
                </a:solidFill>
              </a:rPr>
              <a:t> 70% </a:t>
            </a:r>
            <a:r>
              <a:rPr lang="ta-IN" sz="2500" b="0" dirty="0" err="1">
                <a:solidFill>
                  <a:schemeClr val="bg1"/>
                </a:solidFill>
              </a:rPr>
              <a:t>ஆல்கஹால்</a:t>
            </a:r>
            <a:r>
              <a:rPr lang="ta-IN" sz="2500" b="0" dirty="0">
                <a:solidFill>
                  <a:schemeClr val="bg1"/>
                </a:solidFill>
              </a:rPr>
              <a:t> ஆதார கை </a:t>
            </a:r>
            <a:r>
              <a:rPr lang="ta-IN" sz="2500" b="0" dirty="0" err="1">
                <a:solidFill>
                  <a:schemeClr val="bg1"/>
                </a:solidFill>
              </a:rPr>
              <a:t>துடைப்பாங்களை</a:t>
            </a:r>
            <a:r>
              <a:rPr lang="ta-IN" sz="2500" b="0" dirty="0">
                <a:solidFill>
                  <a:schemeClr val="bg1"/>
                </a:solidFill>
              </a:rPr>
              <a:t> உபயோகித்தல் போன்றவை அடங்கும்</a:t>
            </a:r>
            <a:r>
              <a:rPr lang="en-US" sz="2500" b="0" dirty="0">
                <a:solidFill>
                  <a:schemeClr val="bg1"/>
                </a:solidFill>
              </a:rPr>
              <a:t>.</a:t>
            </a:r>
            <a:r>
              <a:rPr lang="en-IN" sz="2500" b="0" dirty="0">
                <a:solidFill>
                  <a:schemeClr val="bg1"/>
                </a:solidFill>
              </a:rPr>
              <a:t> </a:t>
            </a:r>
            <a:endParaRPr kumimoji="0" lang="en-US" sz="2500" b="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grpSp>
        <p:nvGrpSpPr>
          <p:cNvPr id="33" name="Group 32">
            <a:extLst>
              <a:ext uri="{FF2B5EF4-FFF2-40B4-BE49-F238E27FC236}">
                <a16:creationId xmlns:a16="http://schemas.microsoft.com/office/drawing/2014/main" id="{058E2EB1-8152-7A44-9C31-37E1B671B4B8}"/>
              </a:ext>
            </a:extLst>
          </p:cNvPr>
          <p:cNvGrpSpPr/>
          <p:nvPr/>
        </p:nvGrpSpPr>
        <p:grpSpPr>
          <a:xfrm>
            <a:off x="1050189" y="4473218"/>
            <a:ext cx="21632170" cy="3711189"/>
            <a:chOff x="809680" y="7142847"/>
            <a:chExt cx="21632170" cy="3711189"/>
          </a:xfrm>
        </p:grpSpPr>
        <p:sp>
          <p:nvSpPr>
            <p:cNvPr id="34" name="Rounded Rectangle">
              <a:extLst>
                <a:ext uri="{FF2B5EF4-FFF2-40B4-BE49-F238E27FC236}">
                  <a16:creationId xmlns:a16="http://schemas.microsoft.com/office/drawing/2014/main" id="{AF2FEFE6-123E-0D49-A7EE-6CF1AFD0D2D4}"/>
                </a:ext>
              </a:extLst>
            </p:cNvPr>
            <p:cNvSpPr/>
            <p:nvPr/>
          </p:nvSpPr>
          <p:spPr>
            <a:xfrm>
              <a:off x="809680" y="7142847"/>
              <a:ext cx="21632170"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5" name="DO">
              <a:extLst>
                <a:ext uri="{FF2B5EF4-FFF2-40B4-BE49-F238E27FC236}">
                  <a16:creationId xmlns:a16="http://schemas.microsoft.com/office/drawing/2014/main" id="{4DED6B9E-F362-8542-A405-E4D3D6D96B8C}"/>
                </a:ext>
              </a:extLst>
            </p:cNvPr>
            <p:cNvSpPr txBox="1"/>
            <p:nvPr/>
          </p:nvSpPr>
          <p:spPr>
            <a:xfrm>
              <a:off x="1289661" y="8331592"/>
              <a:ext cx="4204677"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pPr algn="l"/>
              <a:r>
                <a:rPr lang="ta-IN" sz="4000" b="0" dirty="0">
                  <a:solidFill>
                    <a:srgbClr val="000000"/>
                  </a:solidFill>
                </a:rPr>
                <a:t>செய்ய </a:t>
              </a:r>
              <a:endParaRPr lang="en-US" sz="4000" b="0" dirty="0">
                <a:solidFill>
                  <a:srgbClr val="000000"/>
                </a:solidFill>
              </a:endParaRPr>
            </a:p>
            <a:p>
              <a:pPr algn="l"/>
              <a:r>
                <a:rPr lang="ta-IN" sz="4000" b="0" dirty="0" err="1">
                  <a:solidFill>
                    <a:srgbClr val="000000"/>
                  </a:solidFill>
                </a:rPr>
                <a:t>வேண்டியவை</a:t>
              </a:r>
              <a:r>
                <a:rPr lang="en-IN" sz="4000" b="0" dirty="0">
                  <a:solidFill>
                    <a:srgbClr val="000000"/>
                  </a:solidFill>
                </a:rPr>
                <a:t> </a:t>
              </a:r>
              <a:endParaRPr sz="4000" b="0" dirty="0">
                <a:solidFill>
                  <a:srgbClr val="000000"/>
                </a:solidFill>
              </a:endParaRPr>
            </a:p>
          </p:txBody>
        </p:sp>
      </p:grpSp>
      <p:sp>
        <p:nvSpPr>
          <p:cNvPr id="36" name="Wash your hands often with soap and water for 40 seconds especially…">
            <a:extLst>
              <a:ext uri="{FF2B5EF4-FFF2-40B4-BE49-F238E27FC236}">
                <a16:creationId xmlns:a16="http://schemas.microsoft.com/office/drawing/2014/main" id="{D1B09BEC-B4AD-E842-9CD7-B22CF7002F0F}"/>
              </a:ext>
            </a:extLst>
          </p:cNvPr>
          <p:cNvSpPr txBox="1"/>
          <p:nvPr/>
        </p:nvSpPr>
        <p:spPr>
          <a:xfrm>
            <a:off x="7370177" y="4755033"/>
            <a:ext cx="9805760" cy="31495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342900" lvl="0" indent="-342900" algn="l">
              <a:buFont typeface="Arial" panose="020B0604020202020204" pitchFamily="34" charset="0"/>
              <a:buChar char="•"/>
            </a:pPr>
            <a:r>
              <a:rPr lang="ta-IN" sz="2200" b="0" dirty="0"/>
              <a:t>குறிப்பாக பொது </a:t>
            </a:r>
            <a:r>
              <a:rPr lang="ta-IN" sz="2200" b="0" dirty="0" err="1"/>
              <a:t>இடங்களுக்கு</a:t>
            </a:r>
            <a:r>
              <a:rPr lang="ta-IN" sz="2200" b="0" dirty="0"/>
              <a:t> போய் வந்தபின் அல்லது உங்கள் மூக்கை </a:t>
            </a:r>
            <a:r>
              <a:rPr lang="ta-IN" sz="2200" b="0" dirty="0" err="1"/>
              <a:t>சிந்திய</a:t>
            </a:r>
            <a:r>
              <a:rPr lang="ta-IN" sz="2200" b="0" dirty="0"/>
              <a:t> பிறகு </a:t>
            </a:r>
            <a:r>
              <a:rPr lang="ta-IN" sz="2200" b="0" dirty="0" err="1"/>
              <a:t>இருமிய</a:t>
            </a:r>
            <a:r>
              <a:rPr lang="ta-IN" sz="2200" b="0" dirty="0"/>
              <a:t> அல்லது </a:t>
            </a:r>
            <a:r>
              <a:rPr lang="ta-IN" sz="2200" b="0" dirty="0" err="1"/>
              <a:t>தும்மிய</a:t>
            </a:r>
            <a:r>
              <a:rPr lang="ta-IN" sz="2200" b="0" dirty="0"/>
              <a:t> பிறகு </a:t>
            </a:r>
            <a:r>
              <a:rPr lang="en-US" sz="2200" b="0" dirty="0"/>
              <a:t>40 </a:t>
            </a:r>
            <a:r>
              <a:rPr lang="ta-IN" sz="2200" b="0" dirty="0" err="1"/>
              <a:t>நொடிகளுக்கு</a:t>
            </a:r>
            <a:r>
              <a:rPr lang="ta-IN" sz="2200" b="0" dirty="0"/>
              <a:t> சோப் மற்றும் </a:t>
            </a:r>
            <a:r>
              <a:rPr lang="ta-IN" sz="2200" b="0" dirty="0" err="1"/>
              <a:t>தண்ணீருடன்</a:t>
            </a:r>
            <a:r>
              <a:rPr lang="en-US" sz="2200" b="0" dirty="0"/>
              <a:t>  </a:t>
            </a:r>
            <a:r>
              <a:rPr lang="ta-IN" sz="2200" b="0" dirty="0"/>
              <a:t>கைகளை </a:t>
            </a:r>
            <a:r>
              <a:rPr lang="ta-IN" sz="2200" b="0" dirty="0" err="1"/>
              <a:t>கழுவவும்</a:t>
            </a:r>
            <a:r>
              <a:rPr lang="en-US" sz="2200" b="0" dirty="0"/>
              <a:t>. </a:t>
            </a:r>
          </a:p>
          <a:p>
            <a:pPr marL="342900" lvl="0" indent="-342900" algn="l">
              <a:buFont typeface="Arial" panose="020B0604020202020204" pitchFamily="34" charset="0"/>
              <a:buChar char="•"/>
            </a:pPr>
            <a:endParaRPr lang="en-IN" sz="2200" b="0" dirty="0"/>
          </a:p>
          <a:p>
            <a:pPr marL="342900" lvl="0" indent="-342900" algn="l">
              <a:buFont typeface="Arial" panose="020B0604020202020204" pitchFamily="34" charset="0"/>
              <a:buChar char="•"/>
            </a:pPr>
            <a:r>
              <a:rPr lang="ta-IN" sz="2200" b="0" dirty="0"/>
              <a:t>உங்களின் கைகள் </a:t>
            </a:r>
            <a:r>
              <a:rPr lang="ta-IN" sz="2200" b="0" dirty="0" err="1"/>
              <a:t>முழுவதையும்</a:t>
            </a:r>
            <a:r>
              <a:rPr lang="ta-IN" sz="2200" b="0" dirty="0"/>
              <a:t> </a:t>
            </a:r>
            <a:r>
              <a:rPr lang="ta-IN" sz="2200" b="0" dirty="0" err="1"/>
              <a:t>கழுவ</a:t>
            </a:r>
            <a:r>
              <a:rPr lang="ta-IN" sz="2200" b="0" dirty="0"/>
              <a:t> சோப் மற்றும் தண்ணீர்</a:t>
            </a:r>
            <a:r>
              <a:rPr lang="en-US" sz="2200" b="0" dirty="0"/>
              <a:t>  </a:t>
            </a:r>
            <a:r>
              <a:rPr lang="ta-IN" sz="2200" b="0" dirty="0"/>
              <a:t>கிடைக்காவிட்டால்</a:t>
            </a:r>
            <a:r>
              <a:rPr lang="en-US" sz="2200" b="0" dirty="0"/>
              <a:t>, </a:t>
            </a:r>
            <a:r>
              <a:rPr lang="ta-IN" sz="2200" b="0" dirty="0" err="1"/>
              <a:t>ஹேண்ட்</a:t>
            </a:r>
            <a:r>
              <a:rPr lang="ta-IN" sz="2200" b="0" dirty="0"/>
              <a:t> </a:t>
            </a:r>
            <a:r>
              <a:rPr lang="ta-IN" sz="2200" b="0" dirty="0" err="1"/>
              <a:t>சேனிடைஸரை</a:t>
            </a:r>
            <a:r>
              <a:rPr lang="en-US" sz="2200" b="0" dirty="0"/>
              <a:t> (</a:t>
            </a:r>
            <a:r>
              <a:rPr lang="ta-IN" sz="2200" b="0" dirty="0"/>
              <a:t>குறைந்தது</a:t>
            </a:r>
            <a:r>
              <a:rPr lang="en-US" sz="2200" b="0" dirty="0"/>
              <a:t> 70% </a:t>
            </a:r>
            <a:r>
              <a:rPr lang="ta-IN" sz="2200" b="0" dirty="0"/>
              <a:t>கொண்டது</a:t>
            </a:r>
            <a:r>
              <a:rPr lang="en-US" sz="2200" b="0" dirty="0"/>
              <a:t>) </a:t>
            </a:r>
            <a:r>
              <a:rPr lang="ta-IN" sz="2200" b="0" dirty="0"/>
              <a:t>உபயோகித்து</a:t>
            </a:r>
            <a:r>
              <a:rPr lang="en-US" sz="2200" b="0" dirty="0"/>
              <a:t>, </a:t>
            </a:r>
            <a:r>
              <a:rPr lang="ta-IN" sz="2200" b="0" dirty="0"/>
              <a:t>அவை </a:t>
            </a:r>
            <a:r>
              <a:rPr lang="ta-IN" sz="2200" b="0" dirty="0" err="1"/>
              <a:t>உலர்ந்ததாக</a:t>
            </a:r>
            <a:r>
              <a:rPr lang="ta-IN" sz="2200" b="0" dirty="0"/>
              <a:t> </a:t>
            </a:r>
            <a:r>
              <a:rPr lang="ta-IN" sz="2200" b="0" dirty="0" err="1"/>
              <a:t>உணரும்</a:t>
            </a:r>
            <a:r>
              <a:rPr lang="ta-IN" sz="2200" b="0" dirty="0"/>
              <a:t> வரை இரு கைகளையும் நன்றாக </a:t>
            </a:r>
            <a:r>
              <a:rPr lang="ta-IN" sz="2200" b="0" dirty="0" err="1"/>
              <a:t>தேய்க்கவும்</a:t>
            </a:r>
            <a:r>
              <a:rPr lang="en-US" sz="2200" b="0" dirty="0"/>
              <a:t>. </a:t>
            </a:r>
            <a:endParaRPr lang="en-IN" sz="2200" b="0" dirty="0"/>
          </a:p>
        </p:txBody>
      </p:sp>
      <p:pic>
        <p:nvPicPr>
          <p:cNvPr id="37" name="Image" descr="Image">
            <a:extLst>
              <a:ext uri="{FF2B5EF4-FFF2-40B4-BE49-F238E27FC236}">
                <a16:creationId xmlns:a16="http://schemas.microsoft.com/office/drawing/2014/main" id="{A6D1D081-FDF3-5F4F-BBE5-33A7DA3D01A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175937" y="5394132"/>
            <a:ext cx="5235047" cy="1463868"/>
          </a:xfrm>
          <a:prstGeom prst="rect">
            <a:avLst/>
          </a:prstGeom>
          <a:ln w="12700" cap="flat">
            <a:noFill/>
            <a:miter lim="400000"/>
          </a:ln>
          <a:effectLst>
            <a:outerShdw blurRad="63500" dist="25400" dir="5400000" rotWithShape="0">
              <a:srgbClr val="000000">
                <a:alpha val="50000"/>
              </a:srgbClr>
            </a:outerShdw>
          </a:effectLst>
        </p:spPr>
      </p:pic>
    </p:spTree>
    <p:extLst>
      <p:ext uri="{BB962C8B-B14F-4D97-AF65-F5344CB8AC3E}">
        <p14:creationId xmlns:p14="http://schemas.microsoft.com/office/powerpoint/2010/main" val="17452872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9">
                                            <p:txEl>
                                              <p:pRg st="0" end="0"/>
                                            </p:txEl>
                                          </p:spTgt>
                                        </p:tgtEl>
                                        <p:attrNameLst>
                                          <p:attrName>style.visibility</p:attrName>
                                        </p:attrNameLst>
                                      </p:cBhvr>
                                      <p:to>
                                        <p:strVal val="visible"/>
                                      </p:to>
                                    </p:set>
                                    <p:animEffect transition="in" filter="fade">
                                      <p:cBhvr>
                                        <p:cTn id="12" dur="500"/>
                                        <p:tgtEl>
                                          <p:spTgt spid="3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9">
                                            <p:txEl>
                                              <p:pRg st="2" end="2"/>
                                            </p:txEl>
                                          </p:spTgt>
                                        </p:tgtEl>
                                        <p:attrNameLst>
                                          <p:attrName>style.visibility</p:attrName>
                                        </p:attrNameLst>
                                      </p:cBhvr>
                                      <p:to>
                                        <p:strVal val="visible"/>
                                      </p:to>
                                    </p:set>
                                    <p:animEffect transition="in" filter="fade">
                                      <p:cBhvr>
                                        <p:cTn id="17" dur="500"/>
                                        <p:tgtEl>
                                          <p:spTgt spid="36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70"/>
                                        </p:tgtEl>
                                        <p:attrNameLst>
                                          <p:attrName>style.visibility</p:attrName>
                                        </p:attrNameLst>
                                      </p:cBhvr>
                                      <p:to>
                                        <p:strVal val="visible"/>
                                      </p:to>
                                    </p:set>
                                    <p:animEffect transition="in" filter="fade">
                                      <p:cBhvr>
                                        <p:cTn id="20" dur="1000"/>
                                        <p:tgtEl>
                                          <p:spTgt spid="37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linds(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xEl>
                                              <p:pRg st="0" end="0"/>
                                            </p:txEl>
                                          </p:spTgt>
                                        </p:tgtEl>
                                        <p:attrNameLst>
                                          <p:attrName>style.visibility</p:attrName>
                                        </p:attrNameLst>
                                      </p:cBhvr>
                                      <p:to>
                                        <p:strVal val="visible"/>
                                      </p:to>
                                    </p:set>
                                    <p:animEffect transition="in" filter="fade">
                                      <p:cBhvr>
                                        <p:cTn id="38" dur="500"/>
                                        <p:tgtEl>
                                          <p:spTgt spid="3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
                                            <p:txEl>
                                              <p:pRg st="2" end="2"/>
                                            </p:txEl>
                                          </p:spTgt>
                                        </p:tgtEl>
                                        <p:attrNameLst>
                                          <p:attrName>style.visibility</p:attrName>
                                        </p:attrNameLst>
                                      </p:cBhvr>
                                      <p:to>
                                        <p:strVal val="visible"/>
                                      </p:to>
                                    </p:set>
                                    <p:animEffect transition="in" filter="fade">
                                      <p:cBhvr>
                                        <p:cTn id="43" dur="500"/>
                                        <p:tgtEl>
                                          <p:spTgt spid="36">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build="p" bldLvl="2"/>
      <p:bldP spid="32" grpId="0"/>
      <p:bldP spid="36"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a:extLst>
              <a:ext uri="{FF2B5EF4-FFF2-40B4-BE49-F238E27FC236}">
                <a16:creationId xmlns:a16="http://schemas.microsoft.com/office/drawing/2014/main" id="{B8A309A1-CC8D-884E-8D7F-99E18FA58E0E}"/>
              </a:ext>
            </a:extLst>
          </p:cNvPr>
          <p:cNvSpPr/>
          <p:nvPr/>
        </p:nvSpPr>
        <p:spPr>
          <a:xfrm>
            <a:off x="13184975" y="3411213"/>
            <a:ext cx="10166449" cy="6238974"/>
          </a:xfrm>
          <a:prstGeom prst="roundRect">
            <a:avLst>
              <a:gd name="adj" fmla="val 8491"/>
            </a:avLst>
          </a:prstGeom>
          <a:solidFill>
            <a:schemeClr val="bg1">
              <a:lumMod val="85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latin typeface="Arial" panose="020B0604020202020204" pitchFamily="34" charset="0"/>
              <a:cs typeface="Arial" panose="020B0604020202020204" pitchFamily="34" charset="0"/>
            </a:endParaRPr>
          </a:p>
        </p:txBody>
      </p:sp>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6" name="Rounded Rectangle">
            <a:extLst>
              <a:ext uri="{FF2B5EF4-FFF2-40B4-BE49-F238E27FC236}">
                <a16:creationId xmlns:a16="http://schemas.microsoft.com/office/drawing/2014/main" id="{1D1C21AC-97B7-454B-8636-A312FF697888}"/>
              </a:ext>
            </a:extLst>
          </p:cNvPr>
          <p:cNvSpPr/>
          <p:nvPr/>
        </p:nvSpPr>
        <p:spPr>
          <a:xfrm>
            <a:off x="1251964" y="3348448"/>
            <a:ext cx="10258049"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2990637" y="3677035"/>
            <a:ext cx="6287299" cy="777136"/>
          </a:xfrm>
          <a:prstGeom prst="rect">
            <a:avLst/>
          </a:prstGeom>
        </p:spPr>
        <p:txBody>
          <a:bodyPr wrap="none">
            <a:spAutoFit/>
          </a:bodyPr>
          <a:lstStyle/>
          <a:p>
            <a:pPr>
              <a:lnSpc>
                <a:spcPct val="115000"/>
              </a:lnSpc>
              <a:spcAft>
                <a:spcPts val="1000"/>
              </a:spcAft>
            </a:pPr>
            <a:r>
              <a:rPr lang="ta-IN" sz="4000" b="0" dirty="0">
                <a:latin typeface="Calibri" panose="020F0502020204030204" pitchFamily="34" charset="0"/>
                <a:ea typeface="Calibri" panose="020F0502020204030204" pitchFamily="34" charset="0"/>
                <a:cs typeface="Latha" panose="020B0604020202020204" pitchFamily="34" charset="0"/>
              </a:rPr>
              <a:t>செய்ய </a:t>
            </a:r>
            <a:r>
              <a:rPr lang="ta-IN" sz="4000" b="0" dirty="0" err="1">
                <a:latin typeface="Calibri" panose="020F0502020204030204" pitchFamily="34" charset="0"/>
                <a:ea typeface="Calibri" panose="020F0502020204030204" pitchFamily="34" charset="0"/>
                <a:cs typeface="Latha" panose="020B0604020202020204" pitchFamily="34" charset="0"/>
              </a:rPr>
              <a:t>வேண்டியவை</a:t>
            </a:r>
            <a:endParaRPr lang="en-IN" sz="4000" b="0" dirty="0">
              <a:latin typeface="Calibri" panose="020F0502020204030204" pitchFamily="34" charset="0"/>
              <a:ea typeface="Calibri" panose="020F0502020204030204" pitchFamily="34" charset="0"/>
              <a:cs typeface="Latha" panose="020B0604020202020204" pitchFamily="34" charset="0"/>
            </a:endParaRPr>
          </a:p>
        </p:txBody>
      </p:sp>
      <p:sp>
        <p:nvSpPr>
          <p:cNvPr id="19" name="Rectangle 18">
            <a:extLst>
              <a:ext uri="{FF2B5EF4-FFF2-40B4-BE49-F238E27FC236}">
                <a16:creationId xmlns:a16="http://schemas.microsoft.com/office/drawing/2014/main" id="{2F386C37-8000-7D4B-A94B-64F50AA596E3}"/>
              </a:ext>
            </a:extLst>
          </p:cNvPr>
          <p:cNvSpPr/>
          <p:nvPr/>
        </p:nvSpPr>
        <p:spPr>
          <a:xfrm>
            <a:off x="15022040" y="3709692"/>
            <a:ext cx="5836855" cy="777136"/>
          </a:xfrm>
          <a:prstGeom prst="rect">
            <a:avLst/>
          </a:prstGeom>
        </p:spPr>
        <p:txBody>
          <a:bodyPr wrap="none">
            <a:spAutoFit/>
          </a:bodyPr>
          <a:lstStyle/>
          <a:p>
            <a:pPr lvl="0">
              <a:lnSpc>
                <a:spcPct val="115000"/>
              </a:lnSpc>
              <a:spcAft>
                <a:spcPts val="1000"/>
              </a:spcAft>
            </a:pPr>
            <a:r>
              <a:rPr lang="ta-IN" sz="4000" b="0" dirty="0" err="1">
                <a:latin typeface="Calibri" panose="020F0502020204030204" pitchFamily="34" charset="0"/>
                <a:ea typeface="Calibri" panose="020F0502020204030204" pitchFamily="34" charset="0"/>
                <a:cs typeface="Latha" panose="020B0604020202020204" pitchFamily="34" charset="0"/>
              </a:rPr>
              <a:t>செய்யக்</a:t>
            </a:r>
            <a:r>
              <a:rPr lang="ta-IN" sz="4000" b="0" dirty="0">
                <a:latin typeface="Calibri" panose="020F0502020204030204" pitchFamily="34" charset="0"/>
                <a:ea typeface="Calibri" panose="020F0502020204030204" pitchFamily="34" charset="0"/>
                <a:cs typeface="Latha" panose="020B0604020202020204" pitchFamily="34" charset="0"/>
              </a:rPr>
              <a:t> </a:t>
            </a:r>
            <a:r>
              <a:rPr lang="ta-IN" sz="4000" b="0" dirty="0" err="1">
                <a:latin typeface="Calibri" panose="020F0502020204030204" pitchFamily="34" charset="0"/>
                <a:ea typeface="Calibri" panose="020F0502020204030204" pitchFamily="34" charset="0"/>
                <a:cs typeface="Latha" panose="020B0604020202020204" pitchFamily="34" charset="0"/>
              </a:rPr>
              <a:t>கூடாதவை</a:t>
            </a:r>
            <a:endParaRPr lang="en-IN" sz="4000" b="0" dirty="0">
              <a:latin typeface="Calibri" panose="020F0502020204030204" pitchFamily="34" charset="0"/>
              <a:ea typeface="Calibri" panose="020F0502020204030204" pitchFamily="34" charset="0"/>
              <a:cs typeface="Latha"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1583913" y="4965174"/>
            <a:ext cx="9594150" cy="6093976"/>
          </a:xfrm>
          <a:prstGeom prst="rect">
            <a:avLst/>
          </a:prstGeom>
        </p:spPr>
        <p:txBody>
          <a:bodyPr wrap="square">
            <a:spAutoFit/>
          </a:bodyPr>
          <a:lstStyle/>
          <a:p>
            <a:pPr marL="457200" lvl="0" indent="-457200" algn="l">
              <a:buFont typeface="Arial" panose="020B0604020202020204" pitchFamily="34" charset="0"/>
              <a:buChar char="•"/>
            </a:pPr>
            <a:r>
              <a:rPr lang="ta-IN" b="0" dirty="0" err="1"/>
              <a:t>இருமும்</a:t>
            </a:r>
            <a:r>
              <a:rPr lang="ta-IN" b="0" dirty="0"/>
              <a:t> </a:t>
            </a:r>
            <a:r>
              <a:rPr lang="ta-IN" b="0" dirty="0" err="1"/>
              <a:t>போதோ</a:t>
            </a:r>
            <a:r>
              <a:rPr lang="ta-IN" b="0" dirty="0"/>
              <a:t> அல்லது </a:t>
            </a:r>
            <a:r>
              <a:rPr lang="ta-IN" b="0" dirty="0" err="1"/>
              <a:t>தும்மும்</a:t>
            </a:r>
            <a:r>
              <a:rPr lang="ta-IN" b="0" dirty="0"/>
              <a:t> </a:t>
            </a:r>
            <a:r>
              <a:rPr lang="ta-IN" b="0" dirty="0" err="1"/>
              <a:t>போதோ</a:t>
            </a:r>
            <a:r>
              <a:rPr lang="ta-IN" b="0" dirty="0"/>
              <a:t> உங்களின் முகத்தை கைக்குட்டை அல்லது </a:t>
            </a:r>
            <a:r>
              <a:rPr lang="ta-IN" b="0" dirty="0" err="1"/>
              <a:t>டிஷ்யுவை</a:t>
            </a:r>
            <a:r>
              <a:rPr lang="ta-IN" b="0" dirty="0"/>
              <a:t> உபயோகித்து </a:t>
            </a:r>
            <a:r>
              <a:rPr lang="ta-IN" b="0" dirty="0" err="1"/>
              <a:t>மூடிக்</a:t>
            </a:r>
            <a:r>
              <a:rPr lang="ta-IN" b="0" dirty="0"/>
              <a:t> </a:t>
            </a:r>
            <a:r>
              <a:rPr lang="ta-IN" b="0" dirty="0" err="1"/>
              <a:t>கொள்ளவும்</a:t>
            </a:r>
            <a:r>
              <a:rPr lang="en-US" b="0" dirty="0"/>
              <a:t>. </a:t>
            </a:r>
          </a:p>
          <a:p>
            <a:pPr marL="457200" lvl="0" indent="-457200" algn="l">
              <a:buFont typeface="Arial" panose="020B0604020202020204" pitchFamily="34" charset="0"/>
              <a:buChar char="•"/>
            </a:pPr>
            <a:endParaRPr lang="en-IN" b="0" dirty="0"/>
          </a:p>
          <a:p>
            <a:pPr marL="457200" lvl="0" indent="-457200" algn="l">
              <a:buFont typeface="Arial" panose="020B0604020202020204" pitchFamily="34" charset="0"/>
              <a:buChar char="•"/>
            </a:pPr>
            <a:r>
              <a:rPr lang="ta-IN" b="0" dirty="0" err="1"/>
              <a:t>உபயோகித்த</a:t>
            </a:r>
            <a:r>
              <a:rPr lang="ta-IN" b="0" dirty="0"/>
              <a:t> </a:t>
            </a:r>
            <a:r>
              <a:rPr lang="ta-IN" b="0" dirty="0" err="1"/>
              <a:t>டிஷ்யுவை</a:t>
            </a:r>
            <a:r>
              <a:rPr lang="ta-IN" b="0" dirty="0"/>
              <a:t> உடனடியாக மூடி இருக்கும் குப்பைத்தொட்டியில் </a:t>
            </a:r>
            <a:r>
              <a:rPr lang="ta-IN" b="0" dirty="0" err="1"/>
              <a:t>போடவும்</a:t>
            </a:r>
            <a:r>
              <a:rPr lang="en-US" b="0" dirty="0"/>
              <a:t>. </a:t>
            </a:r>
            <a:endParaRPr lang="en-IN" b="0" dirty="0"/>
          </a:p>
          <a:p>
            <a:pPr marL="457200" lvl="0" indent="-457200" algn="l">
              <a:buFont typeface="Arial" panose="020B0604020202020204" pitchFamily="34" charset="0"/>
              <a:buChar char="•"/>
            </a:pPr>
            <a:r>
              <a:rPr lang="ta-IN" b="0" dirty="0"/>
              <a:t>ஒருவேளை உங்களிடம்</a:t>
            </a:r>
            <a:r>
              <a:rPr lang="en-US" b="0" dirty="0"/>
              <a:t>  </a:t>
            </a:r>
            <a:r>
              <a:rPr lang="ta-IN" b="0" dirty="0"/>
              <a:t>கைக்குட்டை அல்லது </a:t>
            </a:r>
            <a:r>
              <a:rPr lang="ta-IN" b="0" dirty="0" err="1"/>
              <a:t>டிஷ்யு</a:t>
            </a:r>
            <a:r>
              <a:rPr lang="ta-IN" b="0" dirty="0"/>
              <a:t> இல்லாவிட்டால்</a:t>
            </a:r>
            <a:r>
              <a:rPr lang="en-US" b="0" dirty="0"/>
              <a:t>, </a:t>
            </a:r>
            <a:r>
              <a:rPr lang="ta-IN" b="0" dirty="0"/>
              <a:t>உங்களின் மடக்கிய மேல் </a:t>
            </a:r>
            <a:r>
              <a:rPr lang="ta-IN" b="0" dirty="0" err="1"/>
              <a:t>கைகளுக்குள்</a:t>
            </a:r>
            <a:r>
              <a:rPr lang="ta-IN" b="0" dirty="0"/>
              <a:t> </a:t>
            </a:r>
            <a:r>
              <a:rPr lang="ta-IN" b="0" dirty="0" err="1"/>
              <a:t>தும்மவும்</a:t>
            </a:r>
            <a:r>
              <a:rPr lang="en-US" b="0" dirty="0"/>
              <a:t>. </a:t>
            </a:r>
            <a:endParaRPr lang="en-IN" b="0" dirty="0"/>
          </a:p>
          <a:p>
            <a:pPr marL="457200" indent="-457200" algn="l">
              <a:buFont typeface="Arial" panose="020B0604020202020204" pitchFamily="34" charset="0"/>
              <a:buChar char="•"/>
            </a:pPr>
            <a:r>
              <a:rPr lang="ta-IN" b="0" dirty="0"/>
              <a:t>உங்களின் தும்மல் அல்லது </a:t>
            </a:r>
            <a:r>
              <a:rPr lang="ta-IN" b="0" dirty="0" err="1"/>
              <a:t>இருமலை</a:t>
            </a:r>
            <a:r>
              <a:rPr lang="ta-IN" b="0" dirty="0"/>
              <a:t> </a:t>
            </a:r>
            <a:r>
              <a:rPr lang="ta-IN" b="0" dirty="0" err="1"/>
              <a:t>மறைத்த</a:t>
            </a:r>
            <a:r>
              <a:rPr lang="ta-IN" b="0" dirty="0"/>
              <a:t> பின்னர்</a:t>
            </a:r>
            <a:r>
              <a:rPr lang="en-US" b="0" dirty="0"/>
              <a:t>, </a:t>
            </a:r>
            <a:r>
              <a:rPr lang="ta-IN" b="0" dirty="0"/>
              <a:t>கைகளை உடனடியாக </a:t>
            </a:r>
            <a:r>
              <a:rPr lang="ta-IN" b="0" dirty="0" err="1"/>
              <a:t>கழுவவும்</a:t>
            </a:r>
            <a:r>
              <a:rPr lang="en-US" b="0" dirty="0"/>
              <a:t>. </a:t>
            </a:r>
            <a:endParaRPr lang="en-IN" b="0" dirty="0">
              <a:latin typeface="Arial" panose="020B0604020202020204" pitchFamily="34" charset="0"/>
              <a:cs typeface="Arial" panose="020B0604020202020204" pitchFamily="34" charset="0"/>
            </a:endParaRPr>
          </a:p>
        </p:txBody>
      </p:sp>
      <p:grpSp>
        <p:nvGrpSpPr>
          <p:cNvPr id="22" name="Group">
            <a:extLst>
              <a:ext uri="{FF2B5EF4-FFF2-40B4-BE49-F238E27FC236}">
                <a16:creationId xmlns:a16="http://schemas.microsoft.com/office/drawing/2014/main" id="{83627FD4-5200-6744-87CB-26E192321AAC}"/>
              </a:ext>
            </a:extLst>
          </p:cNvPr>
          <p:cNvGrpSpPr/>
          <p:nvPr/>
        </p:nvGrpSpPr>
        <p:grpSpPr>
          <a:xfrm>
            <a:off x="5413144" y="164048"/>
            <a:ext cx="13557713" cy="1297968"/>
            <a:chOff x="0" y="0"/>
            <a:chExt cx="13557711" cy="1297966"/>
          </a:xfrm>
        </p:grpSpPr>
        <p:sp>
          <p:nvSpPr>
            <p:cNvPr id="23" name="Rounded Rectangle">
              <a:extLst>
                <a:ext uri="{FF2B5EF4-FFF2-40B4-BE49-F238E27FC236}">
                  <a16:creationId xmlns:a16="http://schemas.microsoft.com/office/drawing/2014/main" id="{DBBABD7E-BBEA-BE45-A15A-88580D18FD96}"/>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4" name="WHAT ARE WE GOING TO LEARN?">
              <a:extLst>
                <a:ext uri="{FF2B5EF4-FFF2-40B4-BE49-F238E27FC236}">
                  <a16:creationId xmlns:a16="http://schemas.microsoft.com/office/drawing/2014/main" id="{45083E0E-BA81-4D44-9E53-DD63E3F41AFB}"/>
                </a:ext>
              </a:extLst>
            </p:cNvPr>
            <p:cNvSpPr txBox="1"/>
            <p:nvPr/>
          </p:nvSpPr>
          <p:spPr>
            <a:xfrm>
              <a:off x="3244235" y="289911"/>
              <a:ext cx="7069242" cy="718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ta-IN" sz="4000" b="0" dirty="0">
                  <a:solidFill>
                    <a:schemeClr val="tx1"/>
                  </a:solidFill>
                </a:rPr>
                <a:t>தடுத்தல்</a:t>
              </a:r>
              <a:r>
                <a:rPr lang="en-US" sz="3600" b="0" dirty="0"/>
                <a:t> : </a:t>
              </a:r>
              <a:r>
                <a:rPr lang="ta-IN" sz="3600" b="0" dirty="0" err="1"/>
                <a:t>சுவாச</a:t>
              </a:r>
              <a:r>
                <a:rPr lang="ta-IN" sz="3600" b="0" dirty="0"/>
                <a:t> சுகாதாரம்</a:t>
              </a:r>
              <a:r>
                <a:rPr lang="en-IN" sz="3600" b="0" dirty="0"/>
                <a:t> </a:t>
              </a:r>
              <a:endParaRPr sz="3600" b="0" dirty="0">
                <a:latin typeface="Arial" panose="020B0604020202020204" pitchFamily="34" charset="0"/>
                <a:cs typeface="Arial" panose="020B0604020202020204" pitchFamily="34" charset="0"/>
              </a:endParaRPr>
            </a:p>
          </p:txBody>
        </p:sp>
      </p:grpSp>
      <p:sp>
        <p:nvSpPr>
          <p:cNvPr id="25" name="Title 1">
            <a:extLst>
              <a:ext uri="{FF2B5EF4-FFF2-40B4-BE49-F238E27FC236}">
                <a16:creationId xmlns:a16="http://schemas.microsoft.com/office/drawing/2014/main" id="{284E8DED-BA3C-724A-A15B-FEE04DBECD7C}"/>
              </a:ext>
            </a:extLst>
          </p:cNvPr>
          <p:cNvSpPr txBox="1">
            <a:spLocks/>
          </p:cNvSpPr>
          <p:nvPr/>
        </p:nvSpPr>
        <p:spPr>
          <a:xfrm>
            <a:off x="2169042" y="1690613"/>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ta-IN" sz="2500" b="0" dirty="0">
                <a:solidFill>
                  <a:schemeClr val="tx1"/>
                </a:solidFill>
              </a:rPr>
              <a:t>இருமல் அல்லது தும்மல் போன்ற </a:t>
            </a:r>
            <a:r>
              <a:rPr lang="ta-IN" sz="2500" b="0" dirty="0" err="1">
                <a:solidFill>
                  <a:schemeClr val="tx1"/>
                </a:solidFill>
              </a:rPr>
              <a:t>சுவாசிக்கும்</a:t>
            </a:r>
            <a:r>
              <a:rPr lang="ta-IN" sz="2500" b="0" dirty="0">
                <a:solidFill>
                  <a:schemeClr val="tx1"/>
                </a:solidFill>
              </a:rPr>
              <a:t> </a:t>
            </a:r>
            <a:r>
              <a:rPr lang="ta-IN" sz="2500" b="0" dirty="0" err="1">
                <a:solidFill>
                  <a:schemeClr val="tx1"/>
                </a:solidFill>
              </a:rPr>
              <a:t>பழக்கங்கள்</a:t>
            </a:r>
            <a:r>
              <a:rPr lang="ta-IN" sz="2500" b="0" dirty="0">
                <a:solidFill>
                  <a:schemeClr val="tx1"/>
                </a:solidFill>
              </a:rPr>
              <a:t> மூலம் </a:t>
            </a:r>
            <a:r>
              <a:rPr lang="ta-IN" sz="2500" b="0" dirty="0" err="1">
                <a:solidFill>
                  <a:schemeClr val="tx1"/>
                </a:solidFill>
              </a:rPr>
              <a:t>கிருமிகள்</a:t>
            </a:r>
            <a:r>
              <a:rPr lang="ta-IN" sz="2500" b="0" dirty="0">
                <a:solidFill>
                  <a:schemeClr val="tx1"/>
                </a:solidFill>
              </a:rPr>
              <a:t> </a:t>
            </a:r>
            <a:r>
              <a:rPr lang="ta-IN" sz="2500" b="0" dirty="0" err="1">
                <a:solidFill>
                  <a:schemeClr val="tx1"/>
                </a:solidFill>
              </a:rPr>
              <a:t>பரவுவதை</a:t>
            </a:r>
            <a:r>
              <a:rPr lang="ta-IN" sz="2500" b="0" dirty="0">
                <a:solidFill>
                  <a:schemeClr val="tx1"/>
                </a:solidFill>
              </a:rPr>
              <a:t> தடுக்க எடுக்கப்படும் </a:t>
            </a:r>
            <a:r>
              <a:rPr lang="ta-IN" sz="2500" b="0" dirty="0" err="1">
                <a:solidFill>
                  <a:schemeClr val="tx1"/>
                </a:solidFill>
              </a:rPr>
              <a:t>நடவடிக்கைகளின்</a:t>
            </a:r>
            <a:r>
              <a:rPr lang="ta-IN" sz="2500" b="0" dirty="0">
                <a:solidFill>
                  <a:schemeClr val="tx1"/>
                </a:solidFill>
              </a:rPr>
              <a:t> ஒரு </a:t>
            </a:r>
            <a:r>
              <a:rPr lang="ta-IN" sz="2500" b="0" dirty="0" err="1">
                <a:solidFill>
                  <a:schemeClr val="tx1"/>
                </a:solidFill>
              </a:rPr>
              <a:t>இணையே</a:t>
            </a:r>
            <a:r>
              <a:rPr lang="ta-IN" sz="2500" b="0" dirty="0">
                <a:solidFill>
                  <a:schemeClr val="tx1"/>
                </a:solidFill>
              </a:rPr>
              <a:t> </a:t>
            </a:r>
            <a:r>
              <a:rPr lang="ta-IN" sz="2500" b="0" dirty="0" err="1">
                <a:solidFill>
                  <a:schemeClr val="tx1"/>
                </a:solidFill>
              </a:rPr>
              <a:t>சுவாசிப்பு</a:t>
            </a:r>
            <a:r>
              <a:rPr lang="ta-IN" sz="2500" b="0" dirty="0">
                <a:solidFill>
                  <a:schemeClr val="tx1"/>
                </a:solidFill>
              </a:rPr>
              <a:t> சுகாதாரம் </a:t>
            </a:r>
            <a:r>
              <a:rPr lang="ta-IN" sz="2500" b="0" dirty="0" err="1">
                <a:solidFill>
                  <a:schemeClr val="tx1"/>
                </a:solidFill>
              </a:rPr>
              <a:t>எனப்படுகிறது</a:t>
            </a:r>
            <a:r>
              <a:rPr lang="en-US" sz="2500" b="0" dirty="0">
                <a:solidFill>
                  <a:schemeClr val="tx1"/>
                </a:solidFill>
              </a:rPr>
              <a:t>. </a:t>
            </a:r>
            <a:endParaRPr lang="en-US" sz="25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D88A403F-8878-3E44-84FD-22B80380C6A9}"/>
              </a:ext>
            </a:extLst>
          </p:cNvPr>
          <p:cNvSpPr/>
          <p:nvPr/>
        </p:nvSpPr>
        <p:spPr>
          <a:xfrm>
            <a:off x="13562315" y="4965174"/>
            <a:ext cx="9216816" cy="3785652"/>
          </a:xfrm>
          <a:prstGeom prst="rect">
            <a:avLst/>
          </a:prstGeom>
        </p:spPr>
        <p:txBody>
          <a:bodyPr wrap="square">
            <a:spAutoFit/>
          </a:bodyPr>
          <a:lstStyle/>
          <a:p>
            <a:pPr marL="457200" lvl="0" indent="-457200" algn="l">
              <a:buFont typeface="Arial" panose="020B0604020202020204" pitchFamily="34" charset="0"/>
              <a:buChar char="•"/>
            </a:pPr>
            <a:r>
              <a:rPr lang="ta-IN" b="0" dirty="0"/>
              <a:t>புடவை</a:t>
            </a:r>
            <a:r>
              <a:rPr lang="en-US" b="0" dirty="0"/>
              <a:t>, </a:t>
            </a:r>
            <a:r>
              <a:rPr lang="ta-IN" b="0" dirty="0"/>
              <a:t>துப்பட்டா அல்லது </a:t>
            </a:r>
            <a:r>
              <a:rPr lang="ta-IN" b="0" dirty="0" err="1"/>
              <a:t>கம்ச்சா</a:t>
            </a:r>
            <a:r>
              <a:rPr lang="ta-IN" b="0" dirty="0"/>
              <a:t> போன்ற </a:t>
            </a:r>
            <a:r>
              <a:rPr lang="ta-IN" b="0" dirty="0" err="1"/>
              <a:t>பிறவற்றால்</a:t>
            </a:r>
            <a:r>
              <a:rPr lang="ta-IN" b="0" dirty="0"/>
              <a:t> உங்களின் முகத்தை </a:t>
            </a:r>
            <a:r>
              <a:rPr lang="ta-IN" b="0" dirty="0" err="1"/>
              <a:t>மூடக்</a:t>
            </a:r>
            <a:r>
              <a:rPr lang="ta-IN" b="0" dirty="0"/>
              <a:t> கூடாது</a:t>
            </a:r>
            <a:r>
              <a:rPr lang="en-US" b="0" dirty="0"/>
              <a:t>. </a:t>
            </a:r>
          </a:p>
          <a:p>
            <a:pPr marL="457200" lvl="0" indent="-457200" algn="l">
              <a:buFont typeface="Arial" panose="020B0604020202020204" pitchFamily="34" charset="0"/>
              <a:buChar char="•"/>
            </a:pPr>
            <a:endParaRPr lang="en-IN" b="0" dirty="0"/>
          </a:p>
          <a:p>
            <a:pPr marL="457200" indent="-457200" algn="l">
              <a:buFont typeface="Arial" panose="020B0604020202020204" pitchFamily="34" charset="0"/>
              <a:buChar char="•"/>
            </a:pPr>
            <a:r>
              <a:rPr lang="ta-IN" b="0" dirty="0" err="1"/>
              <a:t>திறந்தவெளியில்</a:t>
            </a:r>
            <a:r>
              <a:rPr lang="ta-IN" b="0" dirty="0"/>
              <a:t> எச்சில் </a:t>
            </a:r>
            <a:r>
              <a:rPr lang="ta-IN" b="0" dirty="0" err="1"/>
              <a:t>துப்பக்கூடாது</a:t>
            </a:r>
            <a:r>
              <a:rPr lang="en-US" b="0" dirty="0"/>
              <a:t>. </a:t>
            </a:r>
            <a:r>
              <a:rPr lang="ta-IN" b="0" dirty="0"/>
              <a:t>எச்சில் </a:t>
            </a:r>
            <a:r>
              <a:rPr lang="ta-IN" b="0" dirty="0" err="1"/>
              <a:t>துப்ப</a:t>
            </a:r>
            <a:r>
              <a:rPr lang="en-US" b="0" dirty="0"/>
              <a:t>, </a:t>
            </a:r>
            <a:r>
              <a:rPr lang="ta-IN" b="0" dirty="0"/>
              <a:t>எப்பொழுதும் ஒரு எச்சில் உமிழும் </a:t>
            </a:r>
            <a:r>
              <a:rPr lang="ta-IN" b="0" dirty="0" err="1"/>
              <a:t>கலத்தையோ</a:t>
            </a:r>
            <a:r>
              <a:rPr lang="ta-IN" b="0" dirty="0"/>
              <a:t> அல்லது </a:t>
            </a:r>
            <a:r>
              <a:rPr lang="ta-IN" b="0" dirty="0" err="1"/>
              <a:t>வாஷ்பேசினையோ</a:t>
            </a:r>
            <a:r>
              <a:rPr lang="ta-IN" b="0" dirty="0"/>
              <a:t> உபயோகிக்கவும்</a:t>
            </a:r>
            <a:r>
              <a:rPr lang="en-US" b="0" dirty="0"/>
              <a:t>.</a:t>
            </a:r>
            <a:r>
              <a:rPr lang="en-IN" b="0" dirty="0"/>
              <a:t> </a:t>
            </a:r>
            <a:endParaRPr lang="en-IN" b="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5347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1000"/>
                                        <p:tgtEl>
                                          <p:spTgt spid="2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10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animEffect transition="in" filter="fade">
                                      <p:cBhvr>
                                        <p:cTn id="51" dur="1000"/>
                                        <p:tgtEl>
                                          <p:spTgt spid="2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xEl>
                                              <p:pRg st="2" end="2"/>
                                            </p:txEl>
                                          </p:spTgt>
                                        </p:tgtEl>
                                        <p:attrNameLst>
                                          <p:attrName>style.visibility</p:attrName>
                                        </p:attrNameLst>
                                      </p:cBhvr>
                                      <p:to>
                                        <p:strVal val="visible"/>
                                      </p:to>
                                    </p:set>
                                    <p:animEffect transition="in" filter="fade">
                                      <p:cBhvr>
                                        <p:cTn id="56" dur="10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2" grpId="0"/>
      <p:bldP spid="19" grpId="0"/>
      <p:bldP spid="3" grpId="0" build="p" bldLvl="2"/>
      <p:bldP spid="25" grpId="0" animBg="1"/>
      <p:bldP spid="27" grpId="0" build="p" bldLvl="2"/>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5335</TotalTime>
  <Words>6794</Words>
  <Application>Microsoft Macintosh PowerPoint</Application>
  <PresentationFormat>Custom</PresentationFormat>
  <Paragraphs>586</Paragraphs>
  <Slides>45</Slides>
  <Notes>35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Arial Narrow</vt:lpstr>
      <vt:lpstr>Calibri</vt:lpstr>
      <vt:lpstr>Gill Sans</vt:lpstr>
      <vt:lpstr>Gill Sans MT</vt:lpstr>
      <vt:lpstr>Gill Sans Ultra Bold</vt:lpstr>
      <vt:lpstr>Helvetica</vt:lpstr>
      <vt:lpstr>Latha</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Shikhar Khandelwal</cp:lastModifiedBy>
  <cp:revision>257</cp:revision>
  <dcterms:modified xsi:type="dcterms:W3CDTF">2020-03-31T16:11:27Z</dcterms:modified>
</cp:coreProperties>
</file>